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malaywi Abimelech dolkkang kukabel, wanjh nungka benkayhmeng rowk nawu birrimarnedurrkmirri, wanjh kuhni rowk benmarneyolyolmeng dja bedda wanjh birrikeleminj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melech bikayhmeng Abraham dja bimarneyimeng, “Njale ngudda kanmarnekurduyimeng ngadberre? Njale yiddok ngaye kunwarre ngayimeng ke, bu ngudda kanmarnbom ngaye dja nawu ngabenmarnewohrnan ngundimarneyime kunihbu kunwarre duninjh? Dja kuhni bu kanmarnekurduyimeng, wanjh yiman bininj kabirriyime yimankek minj nangale kakurdu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Abimelech yimeng, “Njale ngudda yiburrbuni bu kuhni kanmarnekurduyi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biwokmey yimeng, “Ngaye ngamarneyimerrinj, ‘Woybukkih nuk minj nangale kondah kabimarnekele God, wanjh ngandibun ngalbininjkobengkah ngarddu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woybukkih ngaleng yiman nganedanginj duninjh, dja kornkumo nakudji ngarrewoneng dja ngaleng ngalbadjanbuyika ngarre, dja wanjh yimerranj ngalbininjkobeng ngarddu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God nganmarneyimeng ngabolkbawon kore Ngabbard ngarrihni, ngawohre, wanjh ngaye ngamarneyimeng ngalbininjkobeng ngardduk, ngayimeng, ‘Kuhni bu kunmak kandjalmarneyimen, bu baleh yarrkka ngarre, wanjh yiyime bu ngaye ngarrdang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Abimelech biwong Abraham sheep dja bulikki, dja bininj daluk nawu birrimarnedurrkmirri, dja mak bimarnedurndiweng Sarah ngalbininjkobeng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imelech yimeng, “Yina, kubolkwarlah ngardduk yibolknan dja bu baleh yidjare, kunukka wanjh yi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Abimelech bimarneyimeng Sarah, yimeng, “Ngaye ngawong nawu ngudda ngunedanginj kunwardde nakimuk, ba nawu ngurridjarrkre kabirribularrbun yiman kabirribengmidjdan, dja kabirriyime bonj ngudda minj kunwarre yiyime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Yawey ngokko benmarnbom daluk rowk nawu birrini kore Abimelech nuye kunred minj birriyawmayi, kuhni yimeng bu Sarahkenh ngalbu Abraham nuyeni ngalbininjkobeng. Wanjh Abraham yiwarrudj di bidjawam God, dja nungka God bimarnbom Abimelech, dja ngalbininjkobeng nuye dja daluk nawu birrimarnedurrkmirri, benmarnbom warridj ba wurdyaw kabirriyawoyhyawma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Dja AbimelechGenesis 20: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Abraham dolkkang balhrey balhbolkyikani Negeb. Kaluk yerrkang kubulkayh kore kunred bokenh Kadesh dja Shur dja mak wam djahdjalwohni waken kore Ger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u kumekbe ni Abraham yimeng bu Sarah ngalbu ngalbininjkobeng nuye wanjh yimeng bu benedanginj, wanjh kunu Abimelech nawu king nawu wohrnani kumekbe kore Gerar bikimey Sar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God bimarnebebmeng Abimelech bukirri bu kumunun, dja bimarneyimeng, “Kanbekka, marneyime, bu ngudda yimey ngalinjngalu daluk wanjh kunu yidjaldowen, dja ngaleng wanjh kabeneni nabininjkobeng nga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imelech minj Sarah bibangmemarnebebmeninj darnkih wanjh kunu nungka yimeng, “Ngudda nawu yiwohrnan, yiddok ngudda kanbun ngaye ngardduk nawu ngarriredbo nawu minj kunwarre ngarriyime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Abraham nganmarneyimeng bu ngaleng ngaldaluk nuye, dja mak ngalengman yimeng bu nungka benedanginj. Wanjh ngaye bu kuhni ngayimeng ngamey, wanjh woybukkih ngayimeng yimankek kamak, dja minj kunwarre ngayime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God biwokmey bukirri, “Ngaye ngaburrbun bu woybukkih yiyimeng yimankek kamak, dja ngaye wanjh karrmeng ba minj kunwarre kanmarneyimeninj, kunmekbekenh kunu ngaye denghkeng ba minj yikarrme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onj, yirrurndiwemen ngalbu nuye ngalbininjkobeng, nungka wanjh prophet kanmarnemulewan kunwok ngardduk, dja nungka kaluk ngunmarnedi yiwarrudj ba minj yirrowen. Dja bu minj yirrurndiwe, kunu wanjh woybukkih ngayime ke, ngudda dja nawu yibenkarrme rowk, kaluk ngurridjaldowen.”]]></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2026-07-17T03:20:25Z</dcterms:created>
  <dcterms:modified xsi:type="dcterms:W3CDTF">2026-07-17T03:20:25Z</dcterms:modified>
  <dc:title>Bible.com.au: Genesis 20:1-18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