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kabo balboyakbuni kore Eden, djuhkeyi manme manbu dudjihdudjindi. Kaluk bewhkah yungkikah Eden, wanjh kumekbe kunu mankabo kabolarlmilarlmirranj kabomarnburrinj kunkarrngbak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kabo manbu karrokme, kangeyyo Pishon, wanjh manu kabalboborledme kore kubolkwarlah rowk kunred kabolkngeyyo Havi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mekbe kunred kahyo gold kunwardde nawu namakkaykenh, dja mak manjmakmak perfume yiman kunkalkkid, dja kunwardde kunmakmak duninjh kangeyyo cornel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nbadbuyika mankabo manbu kabolarlmang, manu wanjh Gihon, kabalboborledme kore kunred kubolkwarlah rowk kabolkngeyyo Cu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manbu mankaboberlbuyika manbu karranjbikwon, manu wanjh Tigris, manbu kabalboyakbun koyekkah kunred kubolkwarlah kunbolk Asshur. Wanjh ngalengman manbu kunkarrngbakmeng kabalkabore, manu wanjh kangeyyo Euphr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Yawey nawu God bimey nahni bininj nawu nayungkih dja bikurrmeng kore manme dudjihdudjindi kore kunbolk Eden, ba kabolkyilkbun dja kabolknahn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Yawey nawu God biwokrayekwong nahni bininj, yimeng, “Ngudda kamak yingun mandjalwern manbubuyika manbarnem kore maninjmanu kundulk rowk kondah kore manme kahdudjind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ndjalkudji manbu kundulk, manbu kahwon kunmayali kore kunmak dja kunwarre, yuwn yingun manmekbe manme. Bu yingun maninjmanu manbarnem, wanjh bonj, yidjalmalngdowen kundjalmekbe kunbarnangarra rerri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Yawey nawu God yimeng, “Minj kunmak bu nahni bininj kahdjalni nadjalkudji. Ngaye ngamarnbun nawu kabibidyikarrme nawu kamak kabenedjarrk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Yawey nawu God benmarnbom mayh kukbubuyika rowk kore kurorrebeh, nawu kare kore kabbal, dja mak marnbom nadjalwern kukbubuyika rowk nawu welyi dja kare kuwonge. Nungka benkang kore bininj ba kanan bu baleh kabenbebbehngeykurrme. Kore baleh bininj benngeykurrmi bedda rowk nawu birrimimbi, wanjh kundjalmekbe birringeyy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God Yakwong Rowk Dja Ngehmeng.Genesis 2:1-4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hni bininj ngeykurrmeng rowk mayh nawu kelebuk, dja mak nawern nawu welyi nawu kare kuwonge, dja mak mayh rowk nawu kare kore kabbal.Dja bininj minj bimarnengalkemeninj nawu bibidyikarrmeninj kamak benedjarrkniwirr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Yawey nawu God bikekurrmeng bininj, kerroweng duninjh. Bu nungka keyohkeyoy, God mey kunkudji kunbirrkbirrkmurrng kore bininjbeh biwelengmokbalhmeng kunkulahw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Yawey nawu God bimarnbom ngalkudji daluk kore kunbirrkbirrkmurrngbeh bininj, wanjh bimarnekang kore bi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ininj welengyimeng, “Kalukburrk bebmeng nawu kunmurrng wam kore ngayebeh, dja kunburrk bu ngayebeh kunburrk. Ngahli wanjh kangeyyo ngalbininjkobeng, dja ngaleng kunu kumkukmarnbuyindanj bininjb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nmekbekenh kunu bininj kabenbenebawon ngalbadjan dja kornkumo, dja kabenebelbmerren ngalbininjkobeng nuye wanjh kabenekudjih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mekbe bininj dja ngalbininjkobeng benekukworrhworrni, kaluk minj beneyemen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nu wanjh God yakwong rowk bu bolkmahbolkmarnbuni kaddum dja kurorre, dja mak yehyeng rowk nawu kumekbe ka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u kunbarnangarra seven God ngehmeng. Nungka yakwong rowk kore durrkmihdurrkmirri, wanjh ngehmeng dja ngokko yakwong rowk kore durrkmihdurrkmirri bolkmahbolkmarnbuni, kunmekbekenh kunu nungka kukenhmeng kunbarnangarra seven, larlmey, marnbom bu kunbarnangarradjamun nungan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Wanjh kunih kunu kayolyolme bu kaddum dja kurorre God bolkmahbolkmarnbuni.Bininj dja Daluk nawu Beneyungkih Duninjh.Genesis 2:4b-2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6Bu Yawey nawu God bolkmarnbom kurorre dja kaddum, minj kundulk bangmediwirrinj kurorre, dja manmim minj bangmebebmeninj, dja Yawey God minj bangmemunkewemeninj mandjewk kore kurorre, dja minj nangale mak diwirrinj bu bolkyilkbuyi. Djal kukku kumbobebmi kurorrebeh bolkdjuhkeyi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Yawey nawu God mey kundjulng kore kurorrebeh dja bimarnbom nayungkih duninjh bininj, biwelengkebbuhmeng nuye kunngolek kore kukeb nuye bininj, wanjh bininj mimbim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Yawey nawu God manme dudji kore koyek kabolkngeyyo Eden, wanjh kunmekbe kunu nungka bikurrmeng bininj nawu bimarnb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ungka Yawey nawu God welengmarnbom kundulk rowk, dangerrinj kurorrebeh, kundulk manbu bininj kanan mandulkmakkaykenh, dja mak manbu kakarrme manme manmakmak. Kumekbe kore manme dudjihdudjindi, kubulkayh, kumekbe dulkdi manbu kahwon bininj kunngolek bu kamimbi munguyh munguyh, dja mak manbadbuyika manbu kahwon kunmayali kore kunmakkenh dja kore kunwarrekenh.]]></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2026-06-22T03:43:13Z</dcterms:created>
  <dcterms:modified xsi:type="dcterms:W3CDTF">2026-06-22T03:43:13Z</dcterms:modified>
  <dc:title>Bible.com.au: Genesis 2:1-25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