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ndibekka marneyime ngudberre, ngaye ngabenbenekarrme ngalbebeywurd bokenh nawu minj bininj birribangmeyuwirrinj, kab bedda ngabenbenembebke ngurrbenbenemarneyime bu baleh ngudman ngurridjare, dja yuwn njale ngurrbenbenemarneyime nanih nawu bininj bokenh, dja bedda benemwam kore kunrurrk ngardduk ngabenbenenahn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bedda birriyimeng, “Yibalderrehmen nguddanu!” Dja mak birrimarneyimerrinj bu birribekkang nawu Lot, “Nanih nawu bininj nawu kumdjalwohwam nawu nakang baleh, dja nungka yimankek kandjadme kadberre.” Dja birrimarneyimeng, “Ngad kunwernhwarre ngundimarneyime ngudda, dja bedda nawu bininj bokenh yiman walakkih ngarrbenbenemarneyime.” Wanjh munguyh birriwernhkukdjirrkkani Lot dja birridjareni birridangbakkemeninj manu rurrkdangmayebalhm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bedda nawu bininj bokenh nawu benehni kururrk benebidbebmeng benemberldurrkmeng Lot, benengimowong kururrk benedangbalhme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bindimimbuyikawong bininj nawu kumekbe birrihdi kuberrkkah kore kururrkdangmaye darnkih, bedda yiman birrimimdubberranj, nawu birriyawurrinjni dja birridabborrabbolkni, birridjalbolkbirrkahbirrkani, minj birrirurrkdangmayengalkemeninj.]]></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awu bininj bokenh benemarneyimeng Lot, beneyimeng, “Yiddok birribuyika yibenkarrme kondah kore kubolkkimuk, bibinjdoy, bebeywurd, ngalbebeywurd, dja mak nuk nangale nawu ngudda ke? Wanjh yibenbebkemen yibenkan kondah kubolkkimukbe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ngad ngokko darnkih ngarrbenbularrbun rowk nawu kondanjkunu kabirrihni kunred. Yawey wanjh bekkang nawu wokwarlahminj duninjh bu kunwarre bedberre nawu kabirrihni kondah kubolkkimuk, wanjh nungka Yawey kanbenemunkeweng nganerurrkbularrbun row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Lot wam kore bininj bokenh nawu birrimarrimeninj ngalbebeywurd nuye, yimeng, “Werrkwerrk ngunedolkka ngunebolkbawon kondah, dja Yawey ngokko darnkih kabenbun nawu kondah kubolkkimuk kabirrini.” Dja bedda nawu bibinjdoy nuye beneyimeng bu yimankek kabenbenehmalelmang.Lot Dja Namud Nuye Birribolkbawong Kunred Sodom Dja Birrikelerlobmeng.Genesis 19:15-2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bu darnkih kumbarrhbuni, nawu angels bokenh benedjurrkdjurrkwong Lot, benemarneyimeng, “Werrkwerrk, yika ngalbininjkobeng dja mak ngalbebeywurd bokenh nawu kondah ngurrini, yibenka, dja marndi ngurridowen bu God kabendung nawu kondah kabirrihni kubolkkimu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Lot bu wohbolkmaddi, bedda nawu angel bokenh bindibidkarrmeng nungka, ngalbininjkobeng nuye dja mak ngalbebeywurd bokenh nuye, dja bindimyikang kumekbe kubolkkimukbeh kamak rowk, kunmekbe beneyimeng bu Yawey bikongibom L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kundjalmekbe rerrih bu bindibebkeng nakudji yimeng, “Ngurrikelerlobmerrimen, yuwn ngurribolknan yerre, dja yuwn baleh ngurridangen kore kondah kanjdjikanjdji kabbal. Ngurridjalkelerlobmenwi kore kuwarddewardde, dja bu burrkyak marndi ngurridow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gels Bokenh Benemarnebebmeng Nawu Lot.Genesis 19:1-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Lot yimeng, “Kunukka kunwid, ngudda nawu ngunewohrn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ndibekka ngaye nawu ngamarladj, ngudda nguneyimeng bu yimankek ngamak, dja kandimarnekurduyimeng kunwernhmak duninjh, kandikongibom bu kandibawong ngarrarrkid, dja minj ngakelerlobme kore kuwardde, marndi kunihbu kunyid nganwohmarnebebme dja ngarrow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unena, kunihbu kubolkkimuk minj djarreh duninjh bu ngakelerlobme, dja minj kunwernhbolkkimuk. Kandimunkewemen kumekbe ngakelerlobme, dja yiddok minj kubolkyahwurd, dja kunu minj ngarrowen ngadjaldarrk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nakudji yimeng, “Kanbekka, ngaye won kuhni mak bu kandjawam, minj ngabenbun nawu kumekbe kunred kabirrini kore ngudda yibolkyolyolme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werrkwerrk yikelerlobmen, yire kumekbe, dja ngaye minj baleh ngabangmekkurduyime, djalmadbun yibolkmang.” Kunmekbe wanjh kabolkngeyyo Zoar. (Zoar kunekke kunngey kayime Kunyahwu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 Lot bolkmey Zoar wanjh dungbebmeng.God Bolkyakwong Rowk Kunred Bokenh Sodom Dja Mak Gomorrah.Genesis 19:24-2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Yawey munkeweng manbang manbu rungirungi kore heavenbeh bu djakdungi yiman mandjewk kore bininj nawui birrihni kore Sodom dja Gomorr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uhni wanjh yimeng bu bolkyakwong rowk kubolkkihkimuk kumekbe kanjdjikanjdji kore kabbal, dja benyakwong rowk nawu birrihni kumekbe kubolkkihkimuk, dja mak kolhderuy rowk kumekb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Lot nuye ngalbininjkobeng bu bimunkebuni Lot, borledmeng bolknang rerre, wanjh kunu kukyimerranj yiman djirl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bu kukabel Abraham dolkkang durndi kore kukak benehdi benehwokdi Yawe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nemekbe bininj bokenh nawu angels wanjh benebolkmey Sodom bu balhdungyibmi, dja Lot nungka ningihni kore kururrkdangmaye ngarre kubolkkimuk Sodom, dja bu nungka benbenenang nawu bininj bokenh nungka dolkkang benbenedabkeng dja boddanj kanjdji rorrehrorrenan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nungka bolknang kanjdji kore Sodom dja Gomorrah mak kubolkbubuyika rowk kumekbe kanjdjikanjdji, dja nungka nang kundolng manbu dolngdolkkani kumekbe kubolkwarlahbeh, wanjh mandolngkimuk duninjh, yiman yerreh manbirludjawurl duninjh kore kahru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unmekbe wanjh bu God bolkyakwong kubolkkihkimuk ngarre kanjdjikanjdji, God biburrbom Abraham dja bimunkeweng Lot bibebkeng kumekbebeh, ba minj dowimeninj, bu nungka God benyakwong rowk nawu birrihni kubolkkihkimuk kore Lot.Lot Dja Ngalbebeywurd Nuye.Genesis 19:30-3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ot dja ngalbebeywurd bokenh nuye kaluk birribolkbawong Zoar, dja birrini kore kuwarddewardde, dja nungka keleni, minj niwirrinj kore Zoar. Nungka dja ngalbebeywurd nuye birrini kore kuwardderurr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kaluk bu ngalbu ngalwernwarre bimarneyimeng ngalwalawalak, yimeng, “Kornkumo ngarrku kohbanjminj, dja minj bininj kondah kani ba bu karriyo, yiman kabirriyime kubolkbubuyika row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b ngarrbowo kunbang wine nawu kornkumo ngarrku, dja wanjh kaneyo, ba kunu minj kayakmen ngad bu karrimud, bu nungka Ngabbard kayawbornan ngarr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bu kunmekbe kumunun benebowong kornkumo manbang wine, dja ngalwernwarre ngimeng beneyonginj kornkumo, dja nungka wakwani bu ngaleng kurrmerrinj dja mak bu dolkka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bu malaywi wanjh ngalu ngalwernwarre bimarneyimeng ngalwalawalak, “Yina, ngaye kukak nganeyonginj Ngabbard, kab bolkkime mak ngarryawoyhbowo manbang wine, wanjh ngudda yingimen nguneyo ba kunu minj kayakmen nawu karrimud bu Ngabbard kayawbornan ngarr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kunu beneyawoyhbowong kunbang bu kunmekbe kumunun warridj, dja ngalbu ngalwalawalak dolkkang wam beneyonginj, dja nungka wakwani bu ngaleng kurrmerrinj dja mak bu dolkka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uhni wanjh kunu benemekbe bokenh nawu ngalbebeywurd nuyeni Lot beneyawkani wurdyaw nawu nungka benbeneborna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galwernwarre yawmey narangem, bingeykurrmeng Moab, nungka wanjh mawah bedberre namud nawu kabirringeyyo Moab. (Kaluk Moab kamenhyime “kore ngabbardbe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benbenemarneyimeng, “Ngudda nawu ngunewohrnan, ngadjare ngunemre nguneyo kore kunrurrk ngardduk ngaye nawu ngamarladj. Kumekbe ngunedengedjirridjburren dja nguneyo, dja mak ngunedolkkan ngunerewi bu kukabel.” Dja bedda beneyimeng, “Burrkyak, ngad nganeyo kondah kuberrk kore berrebboyen bininj kabirrimirndemornnamerren bu kabirriwokdiken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ngalwalawalak ngaleng warridj yawmey narangem, bingeykurrmeng Ben-Ammi, nungka wanjh mawah bedberre nawu kabirringeyyo Ammon. (Ben-Ammi kamenyime “Beywurd Bedberre Namud Ngarddu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nawu Lot kebbabiminj, benbenewernhdjawani wanjh kaluk benewokmarrkmey birridjarrkngimeng kore nuye kunrurrk. Wanjh nungka benbenemarnemarnbom manmak manme, dja kinjeng mandulmuk kandidjdjawa manbu minj karrmeninj manbu nguklurlmeninjkenh, wanjh benengun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minj birribangmekodjkeyuwirrinj wanjh bininj rowk nawu birrini kumekbe kubolkkimuk Sodom, nawu birriyawurrinjni dja mak birridabborrabbolkni, birridjalwern rowk wanjh birrirurrkdabkeng Lot nuye kunrur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birrimarnekayhmeng Lot, birriyimeng, “Baleh bininj nawu benemwam kore ngudda bolkkime? Yibenbenemdjalwohbebkemen ba ngad ngarrbenbenekukburrbun.” Kunmekbe birriyimeng, dja birridjareni yimankek birrikaliyuwirrinj bu djal bedman bininj del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t bebmeng kuberrk kore bininj birrihdi dja yerre kumdangbalhme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yimeng, “Ngaye djawahdjawan ngudberre nawu karridabbolk, yuwn kunmekbe ngurrikurduyime kundjalwarre.]]></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2026-09-02T09:10:09Z</dcterms:created>
  <dcterms:modified xsi:type="dcterms:W3CDTF">2026-09-02T09:10:09Z</dcterms:modified>
  <dc:title>Bible.com.au: Genesis 19:1-38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