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4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8: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bedda birridjawam, “Baleh Sarah ngalbu ngalbininjkobeng ke?” Abraham yimeng, “Kururrk kahdi kore dabburl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Yawey yimeng, “Ngaye woybukkih ngamdurndeng bu mandjewkbuyika, dja bu kumekbe kabolkyime, wanjh ngalbininjkobeng ke Sarah kayawmang narangem.”Sarah wanjh ngaleng bihbekkani bu dingihdi kore dabburlin kururrkdangmaye, kaluk kubodme nuy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Abraham dja Sarah bedda wanjh benewernhkohbanjni, dja yakminj ngarreni Sarah bu yimankek wurdyaw yawma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kunu ngalengman Sarah djekmeng baybaywi dja yimeng, “Bu ngaye ngakohbanjminj dja mak nabininjkobeng ngardduk nakohbanj warridj, yiddok kuhni nganmarnekurduyimerran bu ngannjilngmarnbu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Yawey bimarneyimeng Abraham, “Njalekah Sarah djekmeng dja ngalengman marneyimerrinj bu yimeng, ‘Yiddok woybukkih ngayawmang bu ngaye ngakohbanjminj?’” Wanjh nungka Yawey yime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jale yimankek karayek kore ngaye nawu Yawey? Ngaye ngamdurndeng mandjewkbuyika bu ngarrungnameng, dja Sarah kaluk kayawmang narang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Sarah keleni wanjh kunu yakwarrinj dja yimeng, “Ngaye minj ngadjekmeninj.” Dja nungka yimeng, “Ngudda yiyimeng dja yidjekmeng.”Abraham Bidjawam God Kunred Sodomkenh.Genesis 18:16-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birrimekbe nawu bininj birridolkkang birribalhrey birribalhbolknani kanjdji kore Sodom, dja Abraham birribaldjarrkwam nungka kabendjalwohmunkewe wohk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Yawey marneyimerrinj, “Minj nuk ngaye ngamarnewarlkkan Abraham bu baleh ngaye ngokko darnkih ngakurduyi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nungka Abraham nawu kabenkebmawahme kabirriyimerran birriredbo nawu birrikuken dja birringudjkimuk, dja kore nungka Abraham kaluk ngabenmarnekurduyime kunmak birribebbehmirndebubuyika nawu birriredbo rowk kore kuror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u Birridanjbik Angels Birribebmeng Kore Abraham Dja Sarah.Genesis 18:1-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ngaye korroko ngadjalyingkihdjarrngbom ba bu nungka kabenwokrayekrayekwon wurdwurd nuye dja bininj nawu kabirridjarrkni, ba bedda kabirrikurduyime kunmak ngandiwokmarrkmang nawu ngaye Yawey ngadjare, ba bu kunu ngaye nawu Yawey ngamarnekurduyime nawu ngaye ngaberrebbom nuy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Yawey bimarneyimeng Abraham, yimeng, “Wokwarlahminj duninjh nawu ngawobekkang bedberre nawu kabirrini kore Sodom dja Gomorrah, djaying kunwarre bedberre wernminj duninj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ngakolung nganan bu kunmekbe kunwarre duninjh kabirrihkurduyime nawu ngawobekkang, dja bu burrkyak, wanjh kunu ngaburrbu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nawu bininj bokenh beneborledmeng bindibawong benedjalley benebalbolkyikani Sodom, dja Abraham djahdjaldi kore kumirrk nuye Yawe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Abraham bimarnewam darnkih dja yimeng, “Bu ngudda yibenbun birriwarre bininj yiddok woybukkih duninjh yibendjaldjarrkbun dorrengh nawu birrima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 yimankek fifty bininj nawu birrimak kabirrini kore kumekbe kubolkkimuk, yiddok ngudda yibenbun rowk nawu kumekbe kabirrini, minj nuk kunu yibendarrkidbawon rowk bedberrekenh nawu fifty birrima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gudda minj nuk yiman kuhni yikurduyime, bu birriwarre yibenbun, minj ngudda yibendjarrkbun dorrengh nawu birrimak. Kunkudjiwi minj yibenbebbehmarneyime nawu birrimak dja birriwarre, kunukka minj ngudda yikurduyime. Ngudda nawu kandjadme ngadberre bininj kubolkbubuyika rowk, wanjh woybukkih yidjalkurduyime kunma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Yawey yimeng, “Bu ngaye ngabenngalke fifty bininj nawu birrimak kore kubolkkimuk Sodom, wanjh bedda bedberrekenh ngabenbawon kabirridjaldarrkid bininj birriwern rowk nawu kumekbe kabirrin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Abraham yawoyhwokdanj yimeng, “Yina, bu ngaye bolkkime minj ngarrangyemeninj bu ngawokdanj ke nawu Yiwohrnan Rowk, dja ngaye nawu yiman rerrih kundjulng mak kunyirrk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yimankek bu djal forty five birrimak bininj kabirrini dja minj yiman fifty? Yiddok ngudda yibenbun rowk bininj nawu kumekbe kubolkkimuk kabirrihni bu five yak nawu birrimak?” Nungka Yawey yimeng, “Bu ngaye kumekbe ngabenngalke forty five birrimak, wanjh minj ngabenbun bininj nawu kumekbe kabirrin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Yawey biyawoyhmarnebukkarrinj Abraham bu nungka reddi kore mandulkkuken dulkdingihdi nuyeni Mamre. Kaluk barnangarraburrk bu wernhdungbahbangni, bu Abraham ni kore kururrkdangmaye ngarre dabburlin nuy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kunyawoyhkudji Abraham wokdanj yimeng, “Bu yimankek djal forty birrimak yibenngalke?” Wanjh Yawey yimeng, “Bu bedda bedberre nawu forty, minj ngabenbun bininj.”]]></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Abraham yimeng, “Yuwn nuk kandung ngudda nawu Yiwohrnan rowk, dja kanbawo ngawokdi. Dja bu djal thirty yibenngalke kumekbe?” Wanjh Yawey biwokmey, yimeng, “Minj ngabenbun bininj bu kumekbe ngabenngalke thirty nawu birrima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braham yimeng, “Yina, bu bolkkime minj ngarrangyemeninj ngawokdanj ke nawu Yiwohrnan Rowk, dja bu yimankek djal twentywi yibenngalke kumekbe?” Wanjh Yawey yimeng, “Bedda twenty bedberre minj ngabenbun bininj.”]]></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Abraham yimeng, “Yuwn nuk kandung, ngudda nawu Yiwohrnan rowk, dja kanbawo ngayawoyhwokdi kunkudji, dja bu djal tenwi birrimak kumekbe yibenngalke?” Wanjh nungka Yawey biwokmey, yimeng, “Bedda bedberre nawu ten birrimak, minj ngaye ngabenbun bininj nawu kabirrihni kumekbe kubolkkimu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 Yawey burnbom bu benewokdi Abraham, wanjh nungka bibawong, dja Abraham durndi kur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nungka balwohnang bennang bininj danjbik kabirrihdi darnkih nuye. Bu nungka bennang wanjh nungka rlobmeng kumekbe kururrkdangmayebeh, bendabkeng dja boddanj kanjdji kuro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yimeng, “Ngudda nawu ngurriwohrnan, bu ngudda ngurriyime yimankek ngamak, yuwn kandibangmebawon ngaye nawu ngamarladj, dja med karridjalwohn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 ngudda kandidjalwohmarnebebmeng ngaye nawu ngahdurrkmirri ngudberre, dja bu ngurrihwirle ngurrihre wanjh kab ngabomang kukku kunboyahwurd ngurridengedjirridjburren dja ngurridjalwohngehmen kore kudjurle, dja ngare ngamang manme manyahwurd, ngamkan ngudberre ngurringun, ba ngurringudjmakmen wanjh kunu ngurrire.” Bedda birriyimeng, “Mah, kunmekbe yikurduyim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Abraham dokorrokmeng durndi kore Sarah kore dabburlin, dja bimarneyimeng, “Werrkwerrk yirrudma manwern kandidjdjawa manduyh, yikarrmen yikinjemen manlodkilehkilel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nungka rlobmeng kore bulikki mirndemirnderri, mey nakudji kukmak bulikki yaw nawu kanjkelk, dja biwong bininj nawu bimarnedurrkmirri, dja nungka kinjeng werrkwerr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Abraham kang manbu yiman cheese, dja mak kundjikka dja bulikki yaw nawu ngokko kumyingkihmarnbuyindanj, dja benmarnekurrmeng, dja nungka Abraham kumekbe kudjurle djahdjaldarnhdi bedberre bendangmadbuni birrihnguni.]]></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2026-09-02T09:10:22Z</dcterms:created>
  <dcterms:modified xsi:type="dcterms:W3CDTF">2026-09-02T09:10:22Z</dcterms:modified>
  <dc:title>Bible.com.au: Genesis 18:1-33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