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ondah kubolkwarlah Canaan kore bolkkime ngudda wakewaken yidjalwodjalwohre, wanjh ngaye kaluk bolkwon kondanjkunu kubolkwarlah rowk, ngudda dja nawu yibenkebmawahme, ngudda ngurridjalbolkkarrme bu munguyh, dja ngaye ngadjalyime God bedberre bedda dorrengh nawu yibenkebmawah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God bimarneyimeng Abraham, “Ngudda wanjh kanwokkarrmen kunwok ngardduk bu ngawokkurrmerrinj berrebbom ngudda, dja nawu yibenkebmawahme bedmanwali ngandiwokkarrme djalmunguyh.”Bu Yawey Benbengdayhkeng Kabirrilakkayenworrenkenh.Genesis 17:10-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God bimarneyimeng Abraham, “Kuhni wanjh ngardduk kunwok bu ngawokkurrmerrinj bu berrebbom ngudda dja nawu yibenkebmawahme, nawu kunwok ngudda kandiwokkarrme. Kaluk narahrangem rowk nawu ngurridjarrkni nanu wanjh ngurridjallakkayenworri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rriwern ngurrilakkayenworrimen rowk, kuhni wanjh ngurrimulewarren bu ngaye ngawokkurrmerrinj ngudda berrebb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lmunguyh nawu rerrererre kabirridangerren narahrangem rowk nawu ngurrini kaluk ngurrbenlakkayenwo rowk, bu kabirriyawdangen kaluk kunkodjke eight bedberre, ngurrbenlakkayenwo rowk, kaluk bedda dorrengh nawu ngundimarnedurrkmirri ngudberre nawu minj ngudberre Mawah, kaluk nawu bedman kabirridangen kore kured ngudberre ngurrini, dja mak bedman nawu ngurrbenkarremulewan ngurrbenwon kunwardde birriwokbubuyi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dda wanjh ngurrbenlakkayenwo rowk nawu ngundimarnedurrkmirri, nawu kabirridangen kore ngurrini dja mak nawu ngurrbenkarremulewan. Kuhni bu ngurrikurduyime wanjh kunwok ngardduk bu ngawokkurrmerrinj bu berrebbom wanjh yiman kawokbimbuyindangen kuburrk ngudberre djalmunguy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narangem nawu minj ngurrilakkayenwon wanjh nungka kayimerran yiman minj ngurrimud, dja nungka wanjh bakkeng kunwok ngardduk bu ngawokkurrmerrinj berrebbom.”God Wokkurrmerrinj Bu Ngalbu Sarai Kabimarneyawmang Abraham.Genesis 17:15-2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mak God bimarneyimeng Abraham, yimeng, “Ngalbu ngalbininjkobeng ke Sarai, bonj yingeybun Sarai, dja kaluk kadjalngeyyo Sar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e kaluk ngamarnekurduyime kunmak dja woybukkih ngaye won beywurd ke, bu ngaleng ngunmarneyawmang. Ngaye ngamarnekurduyime kunmak ba kayimerran Makkah bedberre bininj nawu birribebbehmirndewern birriredbobuyika, dja ngaleng nawu kabenkebmakkahme wanjh kumekbebeh kabirrimbebmerren kings nawu kabindimarnewohrnan bininj nawu birribebbehmirndewe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Abraham mankang kunkeb bolkdoy kurorre djekmeng dja nungan baybaywi yimeng, “Yiddok bininj kayawbornan beywurd bu mandjewk nuye one hundred? Dja yiddok Sarah kayawmang wurdyaw bu mandjewk ngalengngarre nine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Nawu Yawey Yawoyhwokkurrmerrinj Bedberre Abram Dja Nawu Nungka Benkebmawahmeng.Genesis 17: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Abraham bimarneyimeng God, yimeng, “Bonj, yiddok minj yidjalbawon Ishmael ngardduk beywurd? Kamak bu nungka dorrengh yimarnekurduyime kunm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God yimeng, “Burrkyak, dja Sarah ngalbininjkobeng ke ngaleng woybukkih ngunmarneyawmang beywurd, kaluk ngudda yingeykurrmen Isaac. Wanjh ngamarnerayekworren nuye kunwok ngardduk dja minj kayakmen, kaluk ngawokkurrmerren ngaberrebbun nungka dja nawu kabenkebmawahme djalmunguyh munguy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wanjh Ishmael nawu, ngaye bekkang bu ngudda kandjawam Ishmaelkah. Yina, woybukkih ngaye kaluk ngamarnekurduyime kunmak, dja ngamarnbun birriwern kabenbornan, dja ngamirndewernwon duninjh nawu kabenkebmawahme. Nungka kaluk Mawah bedberre twelve nawu kabindimarnewohrnan birrimirndebubuyika bininj nawu twelve birriredbo, dja ngaye ngabenmarnbun nungka nuye nawu kabenkebmawahme kabirriyimerran birriredbo nawu birriku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ngaleng manbu kunwok ngardduk ngarayekwon, kaluk ngawokkurrmerren ngaberrebbun Isaac nawu Sarah kaluk ngunmarneyawmang, bu ngaye ngarrungname bu dird twelve kayak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hni rowk God yakwong kore Abraham benewokdi, wanjh bibawong bidbom.Abraham Benlakkayenwong Nawu Bininj Nuye.Genesis 17:23-27]]></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undjalmekbe kunbarnangarra Abraham bikang Ishmael nawu beywurd nuye, dja mak benkang rowk bininj nawu birrimarnedurrkmirri, bedman nawu birridanginj kore kured nuye, dja mak bedman nawu karremulewam bedberre, kunwardde benwong birribuyika, kaluk narahrangem rowk nawu birrini kured nuye, wanjh benlakkayenwong rowk. Kuhni kurduyimeng bu God bimarneyim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raham nungka wanjh mandjewk nuyeni bu birrilakkayenworrinj wanjh 99,]]></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k bilakkayenwong beywurd nuye nawu Ishmael, dja nungka wanjh thirteen bu mandjewk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undjalmekbe kunbarnangarra Abraham dja Ishmael nawu nuye beywurd benedjarrklakkayenm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bininj rowk nawu birrini kured nuye, bedda dorrengh nawu birrimarnedurrkmirri, bedman nawu birridanginj kured nuye dja bedman nawu birriwokbuyika benmarnekarremulewam, bedda rowk birridjarrklakkayenminj Abraham dorren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Abram mandjewk nuyeni yimerranj 99, wanjh Yawey bimarnebukkarrinj dja yimeng, “Ngaye wanjh El-Shaddai. Ngudda kanwokma, dja munguyh yidjalkurduyimen mandjad bu kundjalma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wokrayekworren kore ngawokkurrmerren dja berrebbun ngudda, dja ngaye ngabenmirndewernwon bulkkidj nawu ngudda yibenkebmawah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Abram mankang kunkeb bolkdoy kurorre, dja God bimarneyi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yembu, kuhni wanjh ngardduk bu ngawokkurrmerren berrebbun ngudda, wanjh ngudda kaluk yiyimerran Mawah bedberre birribebbehmirndewern nawu birriredbobubuyi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nj yingeyyoy Abram, dja yidjalngeyyo Abraham, dja ngaye marnbun ngudda bu yiyimerran Mawah bedberre birribebbehmirndewern nawu birriredb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ye marnbun bu birriwern duninjh yibenkebmawahme, kaluk ngaye marnbun yiyimerran birribebbehmirndebubuyika birriredbo, dja kings kabirrimbebmerren kore nguddahbeh nawu yibenkebmawah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gaye ngarayekwon kunwok ngardduk ngawokkurrmerren ba minj kawokyakmen kore ngaye berrebbun ngudda dja nawu yibenkebmawahme rowk bu djalmunguyh munguyh. Ngaye wanjh ngadjalyime God ke dja mak bedman bedberre God, nawu kaluk yibenkebmawahm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2026-07-17T03:20:26Z</dcterms:created>
  <dcterms:modified xsi:type="dcterms:W3CDTF">2026-07-17T03:20:26Z</dcterms:modified>
  <dc:title>Bible.com.au: Genesis 17:1-27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