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6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Abram yimeng, “Ngudda Yawey nawu yidjalwohrnan rowk, kaluk baleh kayimerran ba ngaburrbun bu ngaye ngabolkmang row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Yawey bimarneyimeng, “Kanmarneka bulikki ngaldaluk, mak goat ngaldaluk, dja sheep narangem, kaluk mandjewk bedberre wanjh danjbik, dja yimka warridj dorddorok dja mak korlobok ya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Abram benmey rowk bimmarnekang wanjh benkukwarlaybom benbebbehkukwarlaykurrmekurrmeng, dja nawu mayhmayh minj benbenekukwarlabuyi dja benbenedjalkukmokenkurrm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u marram kumkoluy kore mayh kukyohkukyoy, wanjh Abram benkelehme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balhdungyibmi Abram keyonginj wanjh kerroweng duninjh, wanjh yiman kundulmuk kunkak bibarrkbom bikelehmeng duninj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Yawey bimarneyimeng, “Kuninjkunu wanjh yiburrbu bu woybukkih nawu ngudda ke yibenkebmawahme kaluk kabirridjalwohni kore kunred kubolkwarlah minj bedman bedberrekih, dja birribuyika kabindibongkarrme dja kabindimarnbun kabirridurrkmirri bedberre, dja kabindimarneyime kunwarre yiman kabindikuyindombuyhwe bu mandjewk 40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ngaye kaluk ngabendung birrimekbe nawu birriredbo nawu kabindimarnedurrkmirri, dja kaluk rerrikah ngudda ke bininj kabirrimbebme, nadjalwern duninjh yehyeng dorrengh kabirrimyibeb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nguddambu, bonj, ngudda kaluk yirrowen bu yiwernhkohbanjmen duninjh dja ngundikukdudjeng. Kaluk yimalngre kore mawahmawah ke birriyingkihmalngdokmeng, kaluk kunmodmikenh dorreng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bu ngudda yibenbornan, dja bedmanwali kabindibornan, dja bedmanwali kabindibornan, dja mak bedmanwali, wanjh kaluk kunmekbe wanjh ngudda ke nawu yibenkebmawahme kabirrimdurndeng kondah, dja med rerrih, bininj nawu Amor benkebmawahmeng minj bangmewernhwernmerrimeninj kunwarre be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u dungyibmeng dja ngokdanj, kaluk bebmeng djabbirlana kunakkenh kaluk kundolng dorrengh, mak kunkong manbu manwoldjen dorrengh, wanjh bu benebebmeng wanjh benewam kubulkayh kore kukdakukdarrahyo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God Wokkurrmerrinj Biberrebbom Nawu Abram.Genesis 15:1-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bu kundjalmekbe kunbarnangarra Yawey wokkurrmerrinj bimarneyimeng Abram biberrebbom, yimeng, “Kaluk ngudda ke nawu yibenkebmawahme ngaye ngabenbolkwon kondanjkunu kunred kubolkwarlah, kabolkdedjdjingmang kore mankabo ngarre Egypt, kadjalewi kabolkburnbun kore mankuken mankabo manbu Euphra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1 ]]></a:t>
            </a:r>
            <a:r>
              <a:rPr lang="en-US" b="1" sz="3000" spc="0" u="none">
                <a:solidFill>
                  <a:srgbClr val="000000">
                    <a:alpha val="100.00%"/>
                  </a:srgbClr>
                </a:solidFill>
                <a:latin typeface="Calibri"/>
              </a:rPr>
              <a:t><![CDATA[Kaluk kunred kubolkwarlah bedberre nawu Ken benkebmawahmeng, dja nawu Keniz benkebmawahmeng, dja nawu Kadmon benkebmawahmeng, dja mak ngabenbolkwon ke mawahmawah bedberre kunred nawu Heth benkebmawahmeng, nawu Periz benkebmawahmeng, nawu birringeyyoy Reph, dja mak bininj nawu Amor benkebmawahmeng, dja mak bininj nawu birrikang Canaan, dja nawu Girgash benkebmawahmeng, dja mak bininj nawu birrikang Jeb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rerrikah, Yawey nuye kunwok bimarnebebmeng Abram bu yiman biwaralnani rerrih, bu nungka Yawey yimeng, “Abram, yuwn yikele, dja ngaye yiman ngakandename ke, ngabenngurdke bu yimankek ngundibun, dja kaluk ngaye karremulewan bu kunkimuk duninj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Abram yimeng, “Aba, ngudda Yawey nawu yidjalwohrnan rowk, kaluk njale yimankek ngudda kanwon, dja ngaye munguyh wurdyawyak ngahre, dja ngawakwan wanjh Eliezer nawu nakang Damascus wanjh kamang ngardduk yehy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 Abram yimeng, “Yina, ngudda minj wurdyaw kanwoyi, wanjh kunu nakudji nawu nganmarnedurrkmirri nungka wanjh kamang rowk ngardduk bu ngawakw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kaluk kuninjkunu kunwok Yawey bimarneyimeng, yimeng, “Minj nungka kamang nawu ke yehyeng, dja yingan ke wurdyaw nawu kaluk rerrihkah yibornan kore kunburrk ke, namekbe kaluk kamang row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Yawey bibebkeng Abram kuberrk dja yimeng, “Kaddum yingolna, wardibu yimirnderohrokmen mankokkarrng? Wanjh nawu ngudda yibenkebmawahme yiman kunmekbe rerrih kabirrimirndeyimerr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Abram biwoybukwong Yawey bu bimarneyimeng, wanjh kunmekbekenh Yawey yimeng, “Abram nungka namak kore ngay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k Yawey bimarneyimeng, “Ngaye wanjh Yawey nawu bebkeng kunredbeh bolkngeyyoy Ur, kore bininj nawu Chaldea kabirrini, djahdjalmikani ba bolkwon kondanjkunu kunred kubolkwarlah yibolkkarrme.”]]></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2026-06-25T11:20:00Z</dcterms:created>
  <dcterms:modified xsi:type="dcterms:W3CDTF">2026-06-25T11:20:00Z</dcterms:modified>
  <dc:title>Bible.com.au: Genesis 15:1-21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