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mekbe kunbidkukudji kings nawu birriwohrnani kore Sodom, Gomorrah, Admah, Zeboiim dja Bela Zoar, wanjh bindimey miwadj bedberre birriraworrinj ba bu kabirriburren kore kanjdjikanjdji ngarre Sidd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indibuni Kedorlaomer nawu king wohrnani kore Elam, Tidal nawu wohrnani kore Goyim, Amraphel nawu wohrnani kore Shinar, dja Arioch nawu wohrnani kore Ellasar, kaluk bedman nawu kunkarrngbakmeng kings wanjh bindibalbuni nawu bedman kunbidkukudji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kumekbe kore kanjdjikanjdji ngarre Siddim wanjh kudjorlokwernni, kore mankalkkid bitumen kalkkidyongoyoy, dja bu king nawu benewohrnani kore Sodom dja Gomorrah bu bedda benekelerlobmeng, yikahwi bininj berrewoneng birrimankang kore kudjorlohdjorlok, dja birribuyika birrikelerlobmerrinj kore birriwarddebidom kuwarddeward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awu bedman kunkarrngbakmeng kings nawu birridjarrkrey nawu bindiwidnani bindibom, wanjh birrikang rowk yehyeng bedberre bininj nawu birrihni kore Sodom dja Gomorrah, dja manme rowk bedberre birrikang dja birriw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warridj birridarrkidmey dja birrikang Lot, nawu Abram benedanginj biwakwam, nawu nungka kumekbe ni kore Sodom, dja mak birrikang nawu yehyeng nuye wanjh birridjarrkw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nakudji nawu kelerlobmeng, wam bimarneyimeng Abram nawu Hebrew bininj. Dja Abram ni darnkih kore mandulkkuken dulkdingihdi nuyeni Mamre nawu bininj bedberre birringeyyoy Amor, nawu birridanginj Eshcol dja Aner, nawu bedda birriwokmarnburrinj Abram kabirribidyikarrmerren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Abram bekkang bu nungka nawu benemud birrikelehmeng birrimey birrikang, wanjh nungka benkayhmeng 318 bininj nawu birriburrbuni bu kabirriburrenkenh, nawu bedda birridanginj kore nungka Abram kunred nuye, dja wanjh bedda bindikadjuy, birridjalwam kore kunred Dan birribebm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bu kukak Abram benlarlmey bininj nuye nawu birriburreni, wanjh bindibom bindikadjuy kore kunred Hobah birribebmeng, kaluk kakbikah kunred Damasc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ungka Abram durndiweng rowk yehyeng, dja mak bimdurndiweng Lot nawu namud nuye dja mak yehyeng nawu Lot nuyeni, dja mak morlehmorlenj dja birribuyika bininj nawu bindikang.Nawu Melchizadek Bimarneyimeng Kunwok Kunmak Nuye Abram.Genesis 14:17-2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u Abram kumdurndi bu benbom Kedorlaomer dja birribuyika kings nawu nungka birribidyikarrmerreni, wanjh king nawu wohrnani kore Sodom kumbebmeng kabirrabke kore kanjdjikanjdji ngarre kunred Shaveh, kaluk kumekbe kunngey kamenyime, “King nuye Kanjdjikanjdj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Bimdurndiweng Nawu Lot.Genesis 14: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elchizedek nawu king bu wohrnani kore kunred Salem, nungka kumyibebmeng buriddi dja wine, nungka wanjh priestni yiwarrudj dingihdi nuye God nawu Kawernhwohrnan duninj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ungka Melchizedek kunmak kunwok bimarneyimeng Abram, yimeng, “Ngadjare God ngunmarnekurduyime kunmak Abram, nawu nungka God Kawernhwohrnan duninjh, nawu bolkmarnbom kaddum dja kuro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aburlume God nawu Kawernhwohrnan duninjh nawu ngunbidyikarrmeng yibenbom nawu ngundiwidnani.” Wanjh Abram yiman larlmey yehyeng rowk nawu mey dja ten madjyoy, wanjh nakudji kore tenbeh Abram bimadjwoyi Melchizede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amekbe king nawu wohrnani kore Sodom yimeng, “Kanwo ngaye nawu bininj rowk ngardduk, dja nawu yehyeng, wanjh ngudda yidjalkarrmen yingan 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Dja Abram bimarneyimeng namekbe king nawu wohrnani kore Sodom, yimeng, “Ngaye ngabidwayhmeng nuye Yawey God nawernhkuken duninjh nawu bolkmarnbom kaddum dja kurorre, dja ngawokkurrmerrinj nuye kunwok kunrayek duninjh, ngayimeng bu minj njale ngaye ngakan nawu ngudda ke, minj mak ngawohkan kunyarl kunkudji, dja mak kunyarl ngarre nawu yirrengedjongburren, minj ngakan ba minj ngudda kaluk yiwohyime bu marndi yimankek ngudda kankukenhm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inj njale ngakan, djal bonj ngakang nawu bininj ngardduk birringuneng, dja nawu yilarlmang yibenwon bedberre bininj nawu ngarridjarrkwam yiman Aner, Eshcol dja Mamre, bedda yibenwo nawu be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kumekbe wanjh kunkarrngbakmeng kings birriwohrnani. Bedda nawu Amraphel nawu wohrnani kore kabolkngeyyo Shinar, dja mak Arioch nawu wohrnani kore kabolkngeyyo Ellasar, Kedorlaomer nawu wohrnani kore Elam, dja Tidal nawu wohrnani kore Goy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edda birrimarnbom kunyid, bindibuni birribuyika kunbidkukudji nawu birribuyika kings, kaluk Bera nawu wohrnani kore Sodom, Birsha nawu wohrnani kore Gomorrah, Shinab nawu wohrnani kore Admah, Shemeber nawu wohrnani kore Zeboiim, dja mak king nawu wohrnani kore Bela, kumekbe kunred warridj kabolkngeyyo Zo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rrimekbe nawu kunbidkukudji kings birriwokmarnburrinj birriraworrinj kabirribidyikarrmerrenkenh kore kanjdjikanjdji ngarre Siddim, kore bolkkime kabongeyyo “Kurrula Manbu Manbodjir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wu Kedorlaomer benmarnbom birrimekbe kings bu birrimarnedurrkmirri kunkuyeng yiman 12 mandjewk, dja bu mandjewkbuyika thirteen, bedda wanjh birriwarnyakminj, minj birriyawoyhmarrkma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u mandjewkbuyika fourteen, Kedorlaomer dja bedman nawu birriwokmarnburrinj kabirribidyikarrmerrenkenh, wanjh birrimwam miwadj dorrengh bedberre, dja bindibom bininj nawu birringeyyoy Rephaim kore kunbolk bolkngeyyoy Ashteroth-Karnaim, dja mak bindibom bininj nawu birringeyyoy Zuz kore kunred nuye Ham, dja mak bindibom bininj nawu Em benkebmawahmeng kore kunbolk bolkngeyyoy Shaveh-Kiriat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bindibom bininj nawu Hor benkebmawahmeng kore kuwarddekimuk ngarre kunbolk Seir, wanjh bedda rowk bindibuni, birrihdjalwam kaluk birriburnbom kore kunred El-Paran kore darnkih kubolkdarl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bindibom rowk wanjh birridurndi kore En-Mishpat, kumekbe kunred warridj kabolkngeyyo Kadesh, wanjh bindibom bindimarnebolkmarladjwong kunred bedberre bininj nawu Amalek birringeyyoy dja mak nawu Amor benkebmawahmeng birrihni kore kunred Hazazon-Tamar.]]></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2026-06-25T11:18:21Z</dcterms:created>
  <dcterms:modified xsi:type="dcterms:W3CDTF">2026-06-25T11:18:21Z</dcterms:modified>
  <dc:title>Bible.com.au: Genesis 14:1-24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