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Abram bimarneyimeng Lot, “Yuwn ngarrdurren ngudda ngaye, dja yuwn mak kabirridurren ngudda ke bininj nawu mayh kabirrinahnan dja ngardduk bininj, dja ngad wanjh ngarrmu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yiddok minj yibolknan kabolkwarlah, ngarrkuklarlmirra ngarrbebbehre. Bu ngudda yibolkdjarrngbun yire kudjakku wanjh bonj ngaye ngare kukun, dja bu ngudda yibolkdjarrngbun yire kukun, wanjh bonj ngaye ngare kudjak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Lot bolknang rowk kabbal kanjdjikanjdji ngarre Jordan mankabo, dja nang bokimukni, dja yiman kayime njilhmi karrmi kubolkwarlahkenh djahdjalley darnkih kore Zoar, bolkrohrokni yiman kayime bu kore manme Yawey dudji kore Eden, dja yiman kayime kubolkwarlah Egypt warridj. Dja bu kunmekbe Yawey minj bangmebolkbularrbuyinj Sodom dja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u Lot bolkdjarrngbom kunmekbe kabbal rowk ngarre kanjdjikanjdji Jordan mankabo, dja djahdjalrey koyek, wanjh kunu kunmekbe benebebbehmunkewe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wanjh ni kore kubolkwarlah Canaan, dja Lot ningihni kore kubolkkihkimuk kanjdjikanjdji kore kabbal ngarre Jordan mankabo. Kaluk nungka nameng dabburlin nuye darnkih kore kunred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ininj nawu birrihni kore Sodom bedda wanjh birrihdjalkadjungi kunwarre, birrihmarneyimi Yawey kunwarre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u Lot bibawong, wanjh kalukburrk Yawey bimarneyimeng Abram, yimeng, “Kore yihdi, wanjh yibolkna kakbi, walem, koyek mak karrikad, kumekbe rowk djarreh kore yihbolknan, kaluk ngaye bolkwon ngudda dja nawu ngudda ke yibenkebmawahme, kabirribolkkarrme djalmunguyh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ye kaluk ngabenmarnbun ngudda ke nawu yibenkebmawahme kabirrimirndewernmerren duninjh, yiman kayime kundjulng rerrih kabirrimirndeyimerran. Bu yiman bininj kamirnderohrokme kundjulng ngarre kurorre, wanjh ngudda ke nawu yibenkebmawahme yimankek bedmanwali kabindimirnderohrok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irrolkka, yidjallay kubolkbubuyika djarreh kore kuninjkunu kubolkwarlah, kunmekbe yikurduyimen dja ngaye bolkwon ngudd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nu Abram madjwabkeng dabburlin nuye dja wam ni kore darnkih oak dulkdingihdi mandulkkuken nuye Mamre kore Hebron, dja kumekbe Abram marnbom altar kunwardde yiwarrudjkenh Yawey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Dja Lot Benebaworrinj Benebebbehwam.Genesis 13: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nmekbekenh kunu Abram bolkbawong Egypt, wanjh dolkkang wam kore Negeb, nungka mak ngalbininjkobeng nuye dja yehyeng rowk nawu karrmi, dja Lot warridj birridjarrk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wanjh nungka wernhkukenminj, kaluk karrmi nawern mayh, dja mak money yiman silver dja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rengehrey yeledj, Negeb bolkbawong, djalwam kore Bethel, dja bebmeng kured kubulkayh kore Bethel dja Ai, kore kerrngehkenhni nameng dabburlin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kumekbe kunu kore kerrngehkenh altar marnbom kunwardde yiwarrudjkenh. Wanjh kumekbe Abram yiwarrudj yawoyhdanginj biyawoyhkayhmeng Yawey kunngey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Lot nawu benedjarrkrey Abram, nungka mak karrmi mirndewern mayhbubuyika dja mak dabburlin naw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nj bolkmakniwirrinj, minj manwern manme diwirrinj bu yimankek benedjarrkniwirrinj, dja nawern yehyeng benebebbehkarrmi, wanjh kunu kunmekbekenh minj benedjarrkniwirr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yid ngalmeng berrewoneng bininj nawu bindimarnedurrkmirri, kaluk bedman nawu Abram birrimarnenahnani mayh, dja mak bedman nawu Lot nuye birrimarnenahnani wanjh birridangwerreni. Kaluk kumekbe bininj nawu birrihyingkihni kumekbe kunred kubolkwarlah wanjh birrikang Canaan, dja mak bininj nawu birringeyyoy Periz nuy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2026-09-02T09:00:58Z</dcterms:created>
  <dcterms:modified xsi:type="dcterms:W3CDTF">2026-09-02T09:00:58Z</dcterms:modified>
  <dc:title>Bible.com.au: Genesis 13:1-18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