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0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kumekbebeh nungka Abram djalwam balhbolkyikani kore kuwarddewardde koyekkah Bethel, dja kumekbe dabburlin nameng. Yiman kubulkayh ni, dja Bethel karrikadkah reddi dja Ai wanjh koyekkah. Kumekbe wanjh marnbom altar kunwardde yiwarrudjkenh Yawey nuye dja yiwarrudj di bikayhmeng Yawey nuye kunng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wanjh Abram dolkkang bolkbawong balhdjalley walem balbolkyikani kore kabolkngeyyo Negeb.Abram Wam Kore Kubolkwarlah Egypt.Genesis 12:10-2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kumekbe kunred kubolkwarlah Canaan wanjh djewkwarrewong bolkdarlehminj dja manme birriyawarreni. Dja bu bolkwarreminj duninjh, manme birridjalyawarreni bulkkidj, kunu wanjh Abram koluy wam kore kubolkwarlah Egypt ba kumekbe kadjalwohni wak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Bu darnkih bebmeng kore Egypt Abram bimarneyimeng Sarai ngalbininjkobeng nuye, yimeng, “Ngaye ngaburrbun bu ngudda daluk yikukmakkaykenh, dja bu bininj nawu Egyptbeh ngundinan kaluk kabirriyime bu ngudda ngalbininjkobeng ngardduk, wanjh kunu ngandibun ngarrowen, dja ngudda ngundibawon yirrarrk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yibenmarneyimen bu ngudda ngarrdanginj, ba ngandinahnan ngandimarneyime kunmak nguddakah, dja mak minj ngandibun, ngandibawon ngarrarrkid nguddak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bu Abram bebmeng kore Egypt, kaluk bininj nawu Egyptbeh birrinang bu ngalmekbe daluk ngalkukmakkaykenhni duninj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 bininj birringeykimuk nawu birrimarnedurrkmirri Pharaoh nawu nungka king wohrnani kore Egypt, bu bedda birrinang wanjh birrikukburlumeng kore Pharaoh, dja birrimey birrikang kore Pharaoh kunrurrk nuy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unmekbekenh kunu Pharaoh bimarnekurduyimeng Abram kunmak ngalengkah, dja biwong Abram sheep, bulikki, donkey nawu narahrangem dja ngaldahdaluk, dja mak bininj dja daluk nawu birrimarnedurrkmirri, dja mak mayh nawern nawu cam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Yawey benmarnemarnbom kunyid bedberre Pharaoh dja nawu birrihdjarrkni kore kunrurrk nuye, kunkihkimuk kundjak benhmangi, bu Saraikenh ngalbu Abram nuyeni ngalbininjkobe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Pharaoh bikayhmeng Abram, dja bimarneyimeng, “Njale bu kuhni kanmarnekurduyimeng? Njalekah minj kanmarneyimeninj bu ngaleng ngalbininjkobeng 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Bimunkeweng Abram Kore Bibolkberrebbom.Genesis 12: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njalekah yiyimeng bu ngaleng ngunedanginj ba kunu ngaye ngamey ngamarnbom ngalbininjkobeng ngardduk? Yina, ngahli wanjh ngalbininjkobeng ke, yika mak yidjallayw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haraoh benwokrayekwong bininj nuye Abramkah, dja bedda birrimunkeweng ngalbininjkobeng dorrengh nuye, dja mak yehyeng rowk nawu karrm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awey wanjh bimarneyimeng Abram, “Yibolkbawo kekih kunred, yibenbawo nawu ngurrimud, dja nawu kornkumo ke nuyeni, dja yiray kore kunred kubolkwarlah ngaye kaluk bolkbukk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kaluk won birrimirndewern bininj nawu ngudda yibenkebmawahme, kabirriyimerran birriredbo nawu birrikuken, dja ngaye kaluk marnekurduyime djal kunmak, dja ngaye kaluk ngeykukenwon, dja ngudda yibenmarnekurduyime kunmak bedberre birriwern nawu ngundingeyburrbu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wu ngundimarneyime kunmak, wanjh ngayemanwali ngabenmarneyime kunmak. Dja nawu kabirridjare ke kunyid kabirrimarnbun, ngayemanwali ngabenmarnemarnbun kunyid bedberre. Dja kore ngudda ngabenmarnekurduyime kunmak bedberre nawu birribebbehmud rowk kore kurorre kabirrihbebbehd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unmekbe bu Yawey bimarneyimeng, wanjh Abram wam, dja nawu Lot benedjarrkwam. Kaluk mandjewk nuyeni Abram wanjh 75 bu nungka bolkbawong Har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ungka bikang Sarai ngalbu ngalbininjkobeng nuyeni, mak Lot warridj bikang nawu Abram benedanginj Haran biwakwam, dja mak birrimadjkang rowk yehyeng nawu wernworrinj bedberre, dja bininj nawu bindikarremulewani kore Haran nawu bindimarnedurrkmirri. Wanjh bedda birridolkkang birribolkbawong, birribalbolkyikani kubolkwarlah kabolkngeyyo Canaan. Kaluk bu kumekbe Canaan birribolkm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m balhdjalbolkyurrhyurrkeyi kore kubolkwarlah Canaan, kaluk bolkmey kore Shechem kore mandulkkuken dulkdi manu nuyeni Moreh. Bu kunmekbe wanjh bininj nawu birrikang Canaan birrihdjalyingkihni kore kumekbe kubolkwarl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mekbe wanjh Yawey bimarnebukkarrinj Abram, dja bimarneyimeng, “Kondanjkunu kunred kubolkwarlah ngaye kaluk ngabenbolkwon bininj nawu ngudda yibenkebmawahme.” Wanjh kunu Abram marnbom altar kunwardde yiwarrudjkenh Yawey nawu bimarnebukkarrinj.]]></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2026-06-09T21:32:10Z</dcterms:created>
  <dcterms:modified xsi:type="dcterms:W3CDTF">2026-06-09T21:32:10Z</dcterms:modified>
  <dc:title>Bible.com.au: Genesis 12:1-20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