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6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1: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Yawey benyarlarrkeng, benbebbehmunkeweng kumekbebeh birribebbehwam kubolkbubuyika rowk kore kurorre, wanjh birribawong bu kubolkkimuk birrirurrkmarnbun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kumekbe wanjh Yawey benbebbehdjenborledkeng dja birribebbehmayahmeng. Wanjh kunmekbekenh kunu kabolkngeyyo Babel. Kunekke kunngey kayime “Birrimayahmeng”. Dja mak kumekbebeh Yawey benyarlarrkeng benbebbehmunkeweng birribebbehwam kubolkbubuyika rowk kore kurorre.Nawu Shem Benkebmawahmeng Kaluk Abram Dorrengh.Genesis 11:10-32]]></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uhni wanjh kabenyolyolme nawu Shem benbornang dja benkebmawahmeng. Kaluk yerrekah mandjewk bokenh bu kundjurrh yakminj, kaluk bu Shem nuyeni mandjewk wanjh 100, nungka wanjh bibornang Arphaxa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a bu Arphaxad danginj Shem djahdjalmimbini mandjewk 500, dja benbalbornabornang birribuyika bebeywurd mak ngalbebeywu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 Arphaxad mimbini bu mandjewk 35 wanjh nungka bibornang Shel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ja bu Shelah danginj, Arphaxad djahdjalmimbini bu mandjewk 403, dja benbalbornabornang birribuyika bebeywurd mak ngalbebeywu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 Shelah mimbini bu mandjewk 30, wanjh bibornang Eb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ja bu Eber danginj, Shelah djahdjalmimbini mandjewk 403, dja benbalbornabornang birribuyika bebeywurd mak ngalbebeywu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 Eber mimbini bu mandjewk 34 wanjh bibornang Pele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ja bu Peleg danginj Eber djahdjalmimbini bu mandjewk 430, dja benbalbornabornang birribuyika bebeywurd mak ngalbebeywu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ininj Birrirurrkdundulubom Manrurrkkuyeng Duninjh Kore Kunred Babel.Genesis 11:1-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 Peleg mimbini bu mandjewk thirty nungka bibornang Re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ja bu Reu danginj, Peleg djahdjalmimbini bu mandjewk 209, dja benbalbornabornang birribuyika bebeywurd mak ngalbebeywu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 Reu mimbini mandjewk 32 wanjh nungka bibornang Seru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ja bu Serug danginj, Reu djahdjalmimbini mandjewk 207, dja benbalbornabornang birribuyika bebeywurd mak ngalbebeywu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 Serug mimbini mandjewk 30, wanjh bibornang Naho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ja bu Nahor danginj, Serug djahdjalmimbini bu mandjewk 200, dja benbalbornabornang birribuyika bebeywurd mak ngalbebeywu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 Nahor mimbini mandjewk 29 wanjh nungka bibornang Ter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ja bu Terah danginj, Nahor djahdjalmimbini mandjewk 119, dja benbalbornabornang birribuyika bebeywurd mak ngalbebeywu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ja Terah bu mimbini mandjewk 70, nungka wanjh benbornang Abram, Nahor, dja Haran.Bu Abram Danginj.]]></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uhni wanjh kabenyolyolme nawu Terah benbornang dja benkebmawahmeng. Terah wanjh kornkumo bedberre nawu Abram, Nahor dja Haran. Haran nunganwali bibornang nawu Lo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errngehkenhni bininj rowk nawu birrihni kurorre wanjh birriwokkudjini, kundjenkudji birridjarrkwokd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luk Haran doweng kore kunred bolkngeyyoy Ur kore kubolkwarlah bedberre nawu birringeyyoy Chaldea, kumekbe kore Haran danginj. Dja bu doweng wanjh Terah nawu nuyeni kornkumo, nungka wanjh djaldarrkidn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bram dja Nahor bindibebbehmey ngalbibininjkobeng. Abram nuyeni ngalbininjkobeng kaluk ngeyyoy Sarai, dja ngalbu Nahor nuyeni ngaleng wanjh ngeyyoy Milcah, ngalbeywurd nuyeni Haran. Nungka Haran wanjh kornkumo berrewoneng Milcah dja Isc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ja Sarai ngaleng ngalwurdyakni dja ngalwalirrngwarren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luk Terah benmey beywurd nuye Abram, dja Mawah nuye nawu Lot nawu Haran bibornang, dja mak ngalbininjdoy nuye Sarai, ngalbu Abram nuye ngalbininjkobeng, dja birridolkkang birribolkbawong Ur kunred bedberre bininj nawu birringeyyoy birrikang Chaldea, dja birribalbolkyikani kunred kubolkwarlah Canaan, dja bu birribebmeng kabolkngeyyo Haran, wanjh kumekbe birriyerrkang birrin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erah wanjh mandjewk nuyeni 205 bu mimbini, wanjh doweng kore kunred Hara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luk bu bininj birrihrey koyek wanjh birribolkngalkeng kabbal kore kubolkwarlah kabolkngeyyo Shinar, wanjh kumekbe birriyerrka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bedda birrimarneyimerrinj, “Kab karrimarnbu manwern brick, karrikinje kukunak ba karayekmen.” Wanjh birribawong kunwardde bu birrirurrkmarnbuni, dja birrimarnbuni manwern brick, dja tar birribarungi bu birribelbm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birrimarneyimerrinj, “Kab karrimarnbu kadberre kubolkkimuk, dja karrirurrknamen warridj manrurrkkuyeng duninjh manbu kadjalewi kaddum kungol, ba karringeykukenworren, dja marndi kandikukyarlarrke karribebbehre kubolkbubuyika rowk kore kuror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Yawey kumkoluy kanan kubolkkimuk dja manrurrkkuyeng manbu bininj birrimarnbun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nungka Yawey yimeng, “Bedda bininj wanjh birridjalkudji dja birriwokkudjiwi. Kuhni wanjh yiman birridjaldedjdjingmey, dja kunwern mak kaluk kabirrikurduyime warridj, wanjh bonj yehyeng nawu bedda kabirrikarremarnbun, yimankek kabirrikurduyime, wanjh minj kabirribarabu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b ngarrkolung ngarrbendjenborledke ba bu kabirribebbehwokwakwarren dja kabirrimayahmerren.”]]></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2026-06-25T11:18:52Z</dcterms:created>
  <dcterms:modified xsi:type="dcterms:W3CDTF">2026-06-25T11:18:52Z</dcterms:modified>
  <dc:title>Bible.com.au: Genesis 11:1-32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