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0: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Cush wanjh mawah nuye Nimrod, nawu nungka yimerranj ngudjmakni duninjh, benyurrhkeng birribuyika bininj rowk kore kurorre birrih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Yawey warridj yimeng bu nungka Nimrod mayhmakni duninjh, wanjh kunu bininj birriyimi, “Yiman yerreh Nimrod, nawu Yawey yimi mayhmakni duninj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nred nuye bu wohrnawohrnani, wanjh dedjdjingmey kore kurehred kabolkngeyyo Babel. Kunmekbe kunred kabolkngeyyo warridj Babylon. Dja mak kore kurehred kabirribolkngeyyo Erech, dja Akkad, dja Calneh kore kubolkwarlah kabolkngeyyo Shin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kumekbe kunredbeh nungka wam kore kabolkngeyyo Assyria. Kumekbe rurrkdundulubom bolkmarnbom kabolkngeyyo Ninevah, dja mak Rehoboth-Ir, dja Cal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kunred Resen bolkmarnbom kaluk kubulkayh kore Ninevah dja Calah. Kunmekbe kubolkkimuk kaluk kururrkwern duninj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Dja Mizraim nungka mawah nuye bininj nawu birribebbehdi kore namudbubuyika bedberre, kaluk birringeyyoy Lud, dja mak Anam, dja Lehab, Naphtuh, Pathrus, Casluh, dja mak Caphtor. Kaluk nawu bininj namud bedberre ngeyyoy Caphtor, bindikebmawahmeng bininj nawu Philistiabe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9 ]]></a:t>
            </a:r>
            <a:r>
              <a:rPr lang="en-US" b="1" sz="3000" spc="0" u="none">
                <a:solidFill>
                  <a:srgbClr val="000000">
                    <a:alpha val="100.00%"/>
                  </a:srgbClr>
                </a:solidFill>
                <a:latin typeface="Calibri"/>
              </a:rPr>
              <a:t><![CDATA[Nawu Canaan nungka wanjh bibornang Sidon nawu nadjdjaman nuye, dja mak nawu nungka Canaan mawahmawah nuye wanjh bininj nawu Heth benkebmawahmeng, dja mak bininj nawu birrikang kore kunred Jebus, dja bininj nawu Amor benkebmawahmeng, dja nawu Gergash benkebmawahmeng, dja bininj nawu birringeyyoy Hiv, dja mak bininj nawu Canaan benkebmawahmeng kore namudbubuyika birringeyyoy Ark, dja mak Arvad, dja mak Zemar, dja mak bininj nawu birrikang kore kunred Hamath, dja kore kunred kabolkngeyyo Sin.Kaluk bedda nawu Canaan nawu birriyawmud duninjh birrikaberrkwernminj birriyarlarrmeng, dja kunred kubolkwarlah kabolkngeyyo Canaan wanjh yiman dedjdjingmey kore Sidon, djalwam kore kunbolk Gaza, darnkih kore Gerar, mak kunmekbe djalwam darnkih kore kunbolkbuyika manbu Sodom, Gomorrah, Admah dja Zeboiim. Kaluk burnbom kore kunred kabolkngeyyo Las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dda wanjh birrimekbe nawu Ham mawah nuyeni nawu bedman birriyawmud duninjh, nawu mak bedman birribebbehdjenbubuyika, dja kunred bedberre bu birrini, dja nawu birriredbo duninjh.Nawu Shem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Shem wanjh benedanginj Japheth. Kaluk nungka Shem nawernwarreni. Nungka wanjh mawah bedberre nawu birriwern Hebrew bininj row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em benbornang bebeywurd nuye wanjh birringeyyoy Elam, Asshur, Arpachshad, Lud dja Ar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Bebeywurd Nuye Noah Bindibornang Dja Bindikebmawahmeng Bininj Rowk.Genesis 10:1-3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nunganwali Aram benbornang Uz, Hul, Gether dja Meshe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mak Arphaxad bibornang Shelah, dja nunganwali Shelah bibornang Eb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ber nunganwali benbenebornang bebeywurd bokenh, nawu nakudji wanjh ngeyyoy Peleg (Peleg kunekke kunngey kayime kalarlmiyindan) dja bu nungka ni wanjh birrirorrelarlmey. Dja nawu benedanginj wanjh ngeyyoy Jokt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9 ]]></a:t>
            </a:r>
            <a:r>
              <a:rPr lang="en-US" b="1" sz="3000" spc="0" u="none">
                <a:solidFill>
                  <a:srgbClr val="000000">
                    <a:alpha val="100.00%"/>
                  </a:srgbClr>
                </a:solidFill>
                <a:latin typeface="Calibri"/>
              </a:rPr>
              <a:t><![CDATA[Nunganwali Joktan benbornang Almodad, Sheleph, Hazarmaveth, Jerah, Hadoram, Uzal, Diklah, Obal, Abimael, Sheba, Ophir, Havilah dja Jobab. Birrimekbe rowk wanjh Joktan nuyeni bebeywu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kunred bedberre kore birrini dedjdjingmey kore kunred Mesha, dja djalwamwi darnkih kore kunbolk Sephar kore kubolkduluhdulum kore koye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dda wanjh birrimekbe nawu Shem Mawah nuyeni, nawu bedman birriyawmud duninjh, nawu mak bedman birribebbehdjenbubuyika, dja kunred bedberre bu birrini dja nawu birriredbo duninjh.Bu Birribebbehmarnburr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uhni kabenmulewan bininj mawahmawah bedberre nawu Noah benbornang. Nakka birriyawmud duninjh kabirribebbehngeydingeydi, nawu bedman birriredbo duninjh. Dja birrimekbe kaluk kumekbebeh birriwelengmirndeyarlarrmeng birribebbehwam, birribebbehmarnburrinj bedmandeleng birriredbo kore kurorre rowk. Kaluk yerrekah bu kundjurrh yakm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hni kabenyolyolme nawu Shem, Ham dja Japheth bindibornang mak bindikebmawahmeng. Bedda nawu Shem, Ham dja Japheth nawu Noah benbornang, wanjh bindibornang bebeywurd kaluk yerrekah bu kundjurrh yakminj.Nawu Japheth Nuy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wu Japheth benbornang bebeywurd nuye wanjh; Gomer, Magog, Madai, Javan, Tubal, Meshech dja Tira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unganwali Gomer benbornang bebeywurd; Ashkenaz, Riphath, dja Togarm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Javan nuyeni bebeywurd bu benbornang wanjh Elishah, Tarshish, Kittim, dja nawu Dodan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dda rowk wanjh bindimawahmeng birriwern bininj nawu birrini kore kurrula darnkih dja kore manyunkurrbubuyika. Bedda birrikaberrkwernminj, birriyarlarrmeng birribebbehwam kore bedman bedberrekih kunred, birriyawmud duninjh birridjarrkni, kore bedman nawu birriredbo duninjh, birribebbehdjenbubuyika.Nawu Ham Nu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awu Ham benbornang bebeywurd nuye wanjh Cush, Mizraim, Put dja Cana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wu nunganwali Cush benbornang Seba, Havilah, Sabtah, Raamah, Sabtecah. Dja nunganwali Raamah benbenebornang bebeywurd nawu Sheba dja Dedan.]]></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2026-06-25T11:18:21Z</dcterms:created>
  <dcterms:modified xsi:type="dcterms:W3CDTF">2026-06-25T11:18:21Z</dcterms:modified>
  <dc:title>Bible.com.au: Genesis 10:1-32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