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God welengngeykurrmeng kunngol. Wanjh kunkak wam, kunkabel kumwam, wanjh kunu kunbarnangarra boke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God yimeng, “Mah, kukku manbu kaboyo kanjdjikah kore kunngol, wanjh bomornnamiyinda kukudji ba kamrorrebebme.” Wanjh kundjalmekbe yimerra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God welengngeykurrmeng kunrorre. Dja kukku manbu bomornnamerrinj kukudji, wanjh kunu ngeykurrmeng kurrula. Wanjh God nang kamak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God yimeng, “Mah, ngalengman kunrorre bebkemen mankolhdebubuyika, ngalengman manbu kakarrme manmim, dja ngalengman kundulk, kakarrme manbarnem manmim dorrengh, manbebbehbubuyika.” Wanjh kundjalmekbe yimerra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lengman kunrorre ngalkeng mankolhdebubuyika, ngalengman manbu kakarrme manmim, manbebbehbubuyika, dja ngalengman kundulk kakarrme manbarnem manmim dorrengh, manbebbehbubuyika. Wanjh God nang kamak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kak wam, kunkabel kumwam, wanjh kunu kunbarnangarra danjbi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yimeng, “Mah, manbu kabirriwolkan birrimbebmerrimen kore kungolbeh ngarre kaddum, ba kabirrilarlmang barnangarra dja kumunun, kabirribukkarren munguyh munguyh ngarre kurrung dja kudjewk, dja mak ngarre kunbarnangarrabubuyika dja mandjewkbubuyi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dda kaluk birriwolka kungol ngarre kaddum ba kabirribolkwolkan kanjdji kurorre.” Wanjh kundjalmekbe yimerra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 marnbom mankihkimuk bokenh, manbu manwernhkimuk, manu ngalengman kawolkan kawohrnan barnangarrakenh, dja manbu manwohbirluyahwurd, manu ngalengman kawolkan kawohrnan kumununkenh, dja mankokkarrng warridj kunimarnb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Wanjh God welengkurrmeng manbu kabirriwolkan, kurrmeng kore kungol ngarre kaddum ba kabirribolkwolkan kanjdji kurorre, dja mak kabenebebbehwohrnan barnangarrakenh dja mak kumununkenh, dja mak kabirribebbehlarlmang kore kahwolkan dja kore kunkak. Wanjh God nang kamak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errngehkenh Duninjh God Bolkmarnbom Rowk.Genesis 1:1-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kak wam, dja kunkabel kumwam, wanjh kunu kunbarnangarra kunkarrngbakm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God yimeng, “Mah, nawu kukbubuyika kamimbi wernhmerrimen kore kukku rowk, dja mak nawern nawu welyi birriray kaddumkah kurorre kore kungol ngarre kaddu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nu God marnbom nakihkimuk djenj yiman kayime birddurrangkan, mak nadjalbubuyika rowk nawu kamimbi nawu kamirndere kukukku, benmarnbom birribebbehkukbubuyika rowk. Dja mak nadjalwern rowk nawu welyi benmarnbom birribebbehkukbubuyika rowk. Wanjh God nang kamak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God benmarneyimeng kunmak kunwok, yimeng, “Ngurrima nawern yaw, ngurrimirndewernworrimen, barlmirrangimen kore kukku manbowarlahbubuyika, dja mak nawu ngurriwelyi, ngurrimirndewernworrimen kore kuro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unkak wam, kunkabel kumwam, wanjh kunu kunbarnangarra f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God yimeng, “Mah, kunrorre ngalkemen bebbehkukbubuyika nawu kamimbi, mayh nadjalwern, nawu kelebuk, dja nawu kawake, dja nawu kele, birribebbehkukbubuyika.” Wanjh kundjalmekbe yimerra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 benmarnbom mayh kukbubuyika, kele nawu birribebbehkukbubuyika, kelebuk nawu birribebbehkukbubuyika, dja mak nawu kawake kurorre birribebbehkukbubuyika rowk. Wanjh God nang kamak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God yimeng, “Kab ngarrbenmarnbu bininj, yiman ngad rerrih karrirohrok dja kabirrimarnewohrnan djenj nawu kare kukukku, mak nawern nawu welyi nawu kare kuwonge, dja mak mayh kelebuk, dja kurorre rowk, dja mak mayh rowk nawu kawake kuro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God benmarnbom bininj, yiman nungka rerrih kabirrirohrok. Yiman God nungan rerrih kabirrirohrok benmarnbom. Benmarnbom bu narahrangem dja ngaldahdalu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benmarneyimeng kunmak kunwok, dja yimeng, “Ngurrima nawern wurdyaw, bininj ngurrimirndewernworrimen, ngurribarlmirrangimen kurorre dja ngurribolkkarrmen. Dja mak ngurrimarnewohrna djenj nawu kare kukukku, mak nawern welyi nawu kare kuwonge, dja mayh rowk nawu kamimbi nawu kahre kuror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rrngehkenh duninjh God bolkmarnbom rowk, kaddum dja kuro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God yimeng, “Ngurrina, ngaye ngokko ngakurrmeng ngudberre bininj mankolhdebubuyika rowk kakarrme manmim, manbu karri kurorre kubolkbubuyika rowk, dja mandulkbubuyika rowk kakarrme manbarnem manmim dorrengh, manmekbe rowk wanjh manme ngudberre ngurringu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awu mayh rowk nawu kele, dja mak nadjalwern rowk nawu welyi nawu kare kuwonge, dja mak mayh rowk nawu kawake kurorre, mayh nawarlahkenh rowk nawu kakarrme kunngolek bu kamimbi, bedda wanjh ngabenmarnekurrmeng kabirringun manbu kundalk manbu mandalkkuk, dja manbu kundulk kakarrme manworrkuk.” Wanjh kundjalmekbe yimerran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God nang yehyeng rowk nawu marnbom, nang kamak duninjh. Kunkak wam, kunkabel kumwam, wanjh kunu kunbarnangarra six.]]></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minj njale bangmemarnbuyindangimeninj kurorre, dja mak bolklarrkni. Dja kunkak yiman rerrih barrkbom kukku manbu boyoy kanjdji, dja God nuye Namalngmakkaykenh, yiman kunmayorrk rerrih djahdjalrokani kaddum kore kubokehkeke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God yimeng, “Mah, kumwolkayinda.” Wanjh kumwolkayinda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God nang manbu kumwolkayindanj, nang kamak rowk. Wanjh nungka welenglarlmey manbu kumhwolkani dja manbu kunk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ungka God ngeykurrmeng, manbu kumhwolkani manu wanjh ngeykurrmeng barnangarra, dja manbu kunkak, manu wanjh ngeykurrmeng kumunun. Wanjh kunkak wam, kunkabel kumwam, wanjh kunbarnangarrakudji ku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yimeng, “Mah, kunngol kumray kakurrmerren kubulkayh kore kaboyo, ba kabebbehbolarlm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God marnbom kunngol dja bebbehbolarlmey, ngalengman manu kaboyo kanjdjikah, dja mak ngalengman manu kaboyo kaddumkah. Wanjh kundjalmekbe yimerranj.]]></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2026-09-02T09:04:19Z</dcterms:created>
  <dcterms:modified xsi:type="dcterms:W3CDTF">2026-09-02T09:04:19Z</dcterms:modified>
  <dc:title>Bible.com.au: Genesis 1:1-31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