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marneyime kore baleh kahmenyime. Bu nangale kakurduyime kore nungandeleng kahdjare, yiman kayime karrudjeng manwarre manmim. Kaluk namekbe bininj kabaldowen. Dja bu nangale kakurduyime kore Namalngmakkaykenh kahyime, wanjh yiman karrudjeng manmak manmim, wanjh kunu Namalngmakkaykenh kabidjaldarrkidwon munguyh munguy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wanjh ngad yuwn karrimarrkbaworren kore munguyh karridurrkmirrin kore kunmak. Dja bu kamhre ngarre kundung wanjh kunu kandarrkidwon kadberre munguyh munguyh. Yiman kayime karrihmadbun mankolhde bu kadjordmen dja kakarrme manbarn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h wanjh, karrbenmarnekurduyime kunmak bedberre birribuyika bininj. Bu bolkkime wanjh karriyime, dja kaluk yerrekah nuk wanjh kabolkyakmen kadberre. Dja karrbenbidyikarrmen werrk nawu kadberre yiwarrudj bininj karridjarrkdi yiman namud rerrih.Wanjh God Kanyawoyhmarnbun Bu Ngad KarrikerrngehmengGalatians 6:11-1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ndina ngaye ngabimbun nahni djurra kunwok ngardduk kore kunbid ngardduk, ngurrina mahni manbimkihkimuk kore ngardd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gurrina! Birrimekbe nawu bihdjurrkkan ngudberre bu kabirridjare ngudberre ngurrilakkayenhmen, wanjh bedda kabirridjaldjare birribuyika bininj kore kabindiburlumekenh. Bedda minj kabirridjare birribuyika bininj kabindinjirrhmiwon. Kunmekbekenh kunu minj kabirriyolyolme nawu Christ bu doweng kore kundulk cro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irrimekbe bininj nawu birrilakkayen, beddanu minj kabirriwernhmarrkmang mankarre rowk, bedmandeleng bedberre birriweleng. Bedda bihdjaldjurrkkan ngudberre, bu kabirridjare ngudda ngurrbenwokmarrkmang manbu bedda bedberre mankarre nawu kabirrihburlumerrenkenh ngudberre kore kunburrkkenh ng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wanjh minj ngadjare ngaburlumerren, dja ngadjalburlume Jesus Christkenh nawu Kawohrnan Rowk kadberre bu doweng kore kundulk cross. Nungka kunu ngankuklarlmey kore kondanjkunu kunred, wanjh minj njale kondahbeh kore kurorre ngankarrme ngaye, yiman kayime ngaye ngokko ngarroweng kore cross kundul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wn bu karriyawoyhburrbun bu karrilakkayenworrenkenh, dja karridjalburrbun bu God kankerrngehmeng. Mahni mankarre wanjh karrokme rowk ka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inj rowk nawu kuhni kabirriyime, dja mak bininj rowk nuye God nawu Israel benkebmawahmeng, wanjh ngaye ngadjare God kabenwon kunmodmikenh nuye dja kabenkongib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ngahkarrme kunmorninj kunburrk ngardduk kunmekbekenh ngaye Jesus nuye bininj. Wanjh kunu bininj ngandidjalbawo, dja minj nangale nganyawoyhwon kuny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ibidyikarrmerrenkenhGalatians 6: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karridangerrinj, ngaye ngadjare Jesus Christ nawu kawohrnan rowk kadberre nawu ngudda ngunmarnedjare dja karrarnhdi ngudberre kore kukange. Djalwoybukki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karridangerrinj, ngudda nawu ngurrihbekkan nungka Namalngmakkaykenh, bu ngurrinan nangale bininj nawu ngurrihni bu kahyime kunwarre, wanjh ngudda yalyal ngurribidyikarrmen namekbe ba bu nungka karrurndeng kore kunmakkenh. Dja ngaleng, ngurrinahnarrimen! Wardi ngudda mak ngundjurrkkan ngudberre warrid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udda ngurribidyikarrmerrimen munguyh bu kunyid kahyo ngudberre. Bu ngudda kunmekbe ngurrikurduyime, ngudda wanjh ngurrimarrkmang manwern mankarre manbu kore nungan Christ kanwo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ngale nawu kahyime nungka yimankek nakuken, wanjh nungka kahdjalkowerren nungan naweleng. Wanjh yiman yimerra kayakkenhworrimen rerri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u ngudda ngurrimarnedurrkmirri nuye nawu Ngabbard, wanjh ngurribebbehrohrokmerren, dja ngurridjalnahnarrimen ba bu ngurridurrkmirri mandjad, wanjh kunukka ngurrinjilngmakmen, dja yuwn bu ngurribebbehnarren bu ngurridjadmer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rribebbehkarrme kore karridurrkmirri. Minj nabuyika kahdurrkmirri manbu ngudda 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wu nangale ngunhbukkabukkan ngudda God nuye kunwok, ngudda wanjh ngurridjalweyka rowk manbu kunmakmak nuye.Ngurridjalkurduyimen Kunmak Bu MunguyhGalatians 6:7-1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wn nangale ngunwon kunbuyika kunmayali bu ngunkowe. Ngurribekka, kuhni woybukkih, minj nangale kabikowe God. Ngurriburrbu bu kuninjkunukenh! Bu bininj karrudjeng manmim, manmekbe kadjalkudjiwi karohrok manbu mankolhde kadjordmen nuy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2026-06-25T11:17:27Z</dcterms:created>
  <dcterms:modified xsi:type="dcterms:W3CDTF">2026-06-25T11:17:27Z</dcterms:modified>
  <dc:title>Bible.com.au: Galatians 6:1-18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