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870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alatians 5: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od ngunkayhmeng ngudberre nungan naweleng, nungka minj yimeninj ngudberre bu ngurrilakkayenworr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uwn bu ngurriyawoyhbekkan nangale bininj nawu ngunwong kunbuyika kunmayali. Dja ngurriburrbu yiman kayime mankudji manyahwurd manbu kamarnbun kahnguklurlke buriddi, wanjh kakukborledke rowk manbu buridd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ja ngudda bininj nawu Kawohrnan Rowk nuye, wanjh kunu ngaye burrbun ngudberre bu minj ngurriwoybukwon manbu manbuyika manmekbe kunmayali. Nangale nakka nawu kadjare ngunbukkan manmekbe kunmayali? Nungka wardi yimankek nakimuk, dja bonj, nakka wanjh God kaluk kabidjaldu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awu karridangerrinj, ngaye minj marneyimeninj ngudberre bu ngurrikuklakkayenworren. Ngaye ngadjalyolyolme Jesuskenh bu doweng kore cross kundulk. Yikahwi bininj kabirriwokwirrihme mahni kunwok, dja bedda kabirridjare ngaye ngayolyolme bu ngurrilakkayenworren. Kumekbekenh kunu ngandiwirrih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ahni nawu kunwarre kabirrimarnbun ngudberre, wanjh ngadjare bedmandeleng kabirriwernhkurduyime kore kabirridjare, dja wanjh kabirridjaldjamundadjkerren!Karrimarrkma Nawu Namalngmakkaykenh Kore KanmarneyimeGalatians 5:13-26]]></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h, nawu ngad karridangerrinj, God ngunkayhmeng ngudda dja ngunmarnbom ba minj ngurriyawoyhbongdi kore manmekbe mankarre. Wanjh ngudda yuwn kunmekbe ngurriyimerren, “Mah, God nganmarnebengmidjdanj, wanjh bonj, ngaye ngayawoyhkurduyime kunwarre.” Burrkyak, ngudda kunbuyika ngurriyimen bu ngurrimarnedjaremerren kore ngurribidyikarrmerrenken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gurriburrbun manmekbe mankarre mandjalwernhkukenh duninjh manbu kayurrhke rowk manbubuyika mankarre manwern, kore kayime, “Ngudda yibenmarnedjarenin birribuyika bininj yiman bu yingandeleng yiwernhmarnedjaremerren.” [Leviticus 19:18]]]></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Dja bu ngudda ngurridedjdjingmang ngurriburren dja mak ngurridangwerren, wanjh ngurrinahnarrimen! Marndi ngurridjalkukyakworren ngurriwele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ah, wanjh kunmekbekenh ngaye marneyime bu ngurridjalkurduyimen kore Namalngmakkaykenh ngunmarneyime, wanjh kunu minj baleh ngurrikurduyime kore yimankek kunwarre ngurridjare ngurrikurduyime, wanjh kunmekbe burrkyak.]]></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gudda ngurriweleng ngurridjare kunwarre, dja nawu Namalngmakkaykenh kadjare ngudda ngunngurdke ngudda. Yiman kayime karrihburren baybaywi kore kukange kadberre row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awu Ngad Nuye Christ Wanjh Minj Ngad Karriyawoyhbongdi Kore KunwarrekenhGalatians 5:1-6]]></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Dja bu ngurribawon nawu Namalngmakkaykenh ngunkan kore kunmak yikurduyime wanjh kunukka manbu mankarre minj mak ngundjad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 nangale nawu kahdjalkurduyime kunwarre kore nungan kahdjare, ngad wanjh karrbenkurdunan dja karriburrbun rowk bu baleh kayimerran, yiman kayime kabirrikalikarren, kabirrimayaliwarremen, kabirridjalborrkbu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edda mak kabirrimarneboddan Mawahmawah bedberre nawu djang, dja mak kabirrihmarrkidjworren, dja mak kabirrinjirrhmiworren kore kunyid kabirrimarnburren, dja mak kabirrikirnwerren, dja mak bu djalburudjang kabirrikangeyiddung, kabirribebbehkimukworren, kabirridjaldangwerren munguyh, dja mak kabirriyarlarrmerre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Dja mak kunyid kabirriwernmerren, mak kabirribongun manbang bu kabirribengmayahme, dja mak kunwarrekenh kabirrimarnburren kore mulil ngarre, dja njalehnjale kore kabirrikurduyime. Ngaye yingkihmarneyimeng ngudberre bu kerrngehkenh mak ngaye yawoyhmarneyime ngudberre bolkkime, nangale nawu kahkurduyime kunmekbe kunwarre, wanjh nanu minj kangimen kore God kawohrnan rowk nuy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awu Namalngmakkaykenh wanjh kunbubuyika nungan ngunmarnbun yiman kayime kundulk manbu kakarrme manbarnemwern manmakmak duninjh. Wanjh kunukka ngurrimarnedjaremerren, dja mak ngudda ngurridjalmarrmarr duninjh, dja mak ngudda ngurridjalkarrme kunmodmikenh. Warridj ngudda mak yeledj ngurrbenmadbun nawu birribuyika bininj, dja mak ngudda ngurrbendjalkongibun. Dja mak ngudda ngurrimaknin dja minj mak ngurrikurre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gudda mak ngurridjalmadburrimen, dja mak ngurrikongiburrimen. Dja munguyh ngudda ngurrimayalimarnburrimen bu kamak rowk. Dja minj mak ngurrikowerren.Bu ngudda ngurrikurduyime kuhni rowk, ngudda minj ngurribakke manbu mankarre nuye Go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Ngad Christ Jesus bininj nuye, wanjh yiman karohrok ngad karridundulubom kadberre kunwarre dja kore karridjareni bu karrikarrmi, wanjh yiman dowerrinj rowk.]]></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awu Namalngmakkaykenh kandarrkidwong, wanjh kunmekbekenh karrimunkekadju kore kanmarneyime nungka kadberre kore baleh karriyime dja mak baleh kore karrikurduyim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Dja yuwn bu mak ngad karriyawoyhburluburlumerren kore ngadmandeleng karrinjilngwarreworren kore karridjare karrikukenme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Christ kanbongyerrkkeng kadberre ba bu minj ngad karriyawoyhbongdi kore kunwarrekenh. Dja bolkkime ngad karrihni kamak rowk, yuwn mak ngurriyawoyhdurndeng kore ngurriyawoyhbongd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ah, wanjh kandibekka! Ngaye marneyime ngudberre kore ngaye ngaburrbun, wanjh ngurrbenbawon bininj ngundilakkayenwon ba bu God ngunmakwan. Wanjh kunukka ngurridjalbawon kore ngurriwoybukwon nawu Christ, wanjh kunukka minj nungka ngunbidyikarrme bu kunmekbeken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gaye ngayawoyhyime ngudberre, kuhni bu woybukkih, bu nangale bininj kabenbawon birribuyika kabirrilakkayenwon, wanjh namekbe bininj wanjh djalmarrkma manbu mankarrebubuyika manbu mandjalwern rowk, dja bu kunukka burrkyak minj mak kamarrkmang rowk, wanjh God minj nakka kabimakwa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 bininj kayime, “Ngaye ngamarrkmang manwern mankarre, ba kunu God nganmakwan”, wanjh nakka kabidjalnjirrhmiwon nawu Christ. Namekbe bininj wanjh djalbawo kore God kabikongibunken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unukka ngad minj karrikurduyime kunmekbe. Dja Namalngmakkaykenh nuye kanmarneyimeng kadberre bu ngad karrihwoybukwon God, wanjh nungka kanmarneyime ngad karrimak. Dja wanjh karrihdjalburrbu munguyh bu kunmekbe God nungka kadjalkurduyime kadberre nga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olkkime ngad karriraworrinj nuye Christ Jesus. Wanjh minj karriyawoyhlakkayenworren nuye, kuhni burrkyak. Manbu karrilakkayenworrenkenh, wanjh djal larrk. Dja karridjalwoybukwon God dja mak ngadmanwali karrimarnedjaremerrimen. Manmekbe wanjh manu mankimuk duninjh.Bininj Nawu Kabirrihmarnbun Kunyid NgudberreGalatians 5:7-12]]></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gudda ngurrihrengehrey bu kamak rowk, dja bolkkime nangale ngunmarnebolkwarrewon bu ngudda ngurringurdmeng bu ngurrimarrkmangi manbu kunwoybuk?]]></a:t>
            </a:r>
          </a:p>
        </p:txBody>
      </p:sp>
    </p:spTree>
  </p:cSld>
  <p:clrMapOvr>
    <a:masterClrMapping/>
  </p:clrMapOvr>
</p:sld>
</file>

<file path=ppt/theme/theme1.xml><?xml version="1.0" encoding="utf-8"?>
<a:theme xmlns:a="http://schemas.openxmlformats.org/drawingml/2006/main" name="Theme17">
  <a:themeElements>
    <a:clrScheme name="Theme1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2026-09-02T09:47:10Z</dcterms:created>
  <dcterms:modified xsi:type="dcterms:W3CDTF">2026-09-02T09:47:10Z</dcterms:modified>
  <dc:title>Bible.com.au: Galatians 5:1-26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