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gunkayhmeng ngudberre nungan naweleng, nungka minj yimeninj ngudberre bu ngurrilakkayenwor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bu ngurriyawoyhbekkan nangale bininj nawu ngunwong kunbuyika kunmayali. Dja ngurriburrbu yiman kayime mankudji manyahwurd manbu kamarnbun kahnguklurlke buriddi, wanjh kakukborledke rowk manbu burid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udda bininj nawu Kawohrnan Rowk nuye, wanjh kunu ngaye burrbun ngudberre bu minj ngurriwoybukwon manbu manbuyika manmekbe kunmayali. Nangale nakka nawu kadjare ngunbukkan manmekbe kunmayali? Nungka wardi yimankek nakimuk, dja bonj, nakka wanjh God kaluk kabidjald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rridangerrinj, ngaye minj marneyimeninj ngudberre bu ngurrikuklakkayenworren. Ngaye ngadjalyolyolme Jesuskenh bu doweng kore cross kundulk. Yikahwi bininj kabirriwokwirrihme mahni kunwok, dja bedda kabirridjare ngaye ngayolyolme bu ngurrilakkayenworren. Kumekbekenh kunu ngandiwirrih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hni nawu kunwarre kabirrimarnbun ngudberre, wanjh ngadjare bedmandeleng kabirriwernhkurduyime kore kabirridjare, dja wanjh kabirridjaldjamundadjkerren!Karrimarrkma Nawu Namalngmakkaykenh Kore KanmarneyimeGalatians 5:13-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nawu ngad karridangerrinj, God ngunkayhmeng ngudda dja ngunmarnbom ba minj ngurriyawoyhbongdi kore manmekbe mankarre. Wanjh ngudda yuwn kunmekbe ngurriyimerren, “Mah, God nganmarnebengmidjdanj, wanjh bonj, ngaye ngayawoyhkurduyime kunwarre.” Burrkyak, ngudda kunbuyika ngurriyimen bu ngurrimarnedjaremerren kore ngurribidyikarrmerren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rriburrbun manmekbe mankarre mandjalwernhkukenh duninjh manbu kayurrhke rowk manbubuyika mankarre manwern, kore kayime, “Ngudda yibenmarnedjarenin birribuyika bininj yiman bu yingandeleng yiwernhmarnedjaremerren.” [Leviticus 19:1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ngudda ngurridedjdjingmang ngurriburren dja mak ngurridangwerren, wanjh ngurrinahnarrimen! Marndi ngurridjalkukyakworren ngurriwel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wanjh kunmekbekenh ngaye marneyime bu ngurridjalkurduyimen kore Namalngmakkaykenh ngunmarneyime, wanjh kunu minj baleh ngurrikurduyime kore yimankek kunwarre ngurridjare ngurrikurduyime, wanjh kunmekbe burrk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urriweleng ngurridjare kunwarre, dja nawu Namalngmakkaykenh kadjare ngudda ngunngurdke ngudda. Yiman kayime karrihburren baybaywi kore kukange kadberre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Ngad Nuye Christ Wanjh Minj Ngad Karriyawoyhbongdi Kore KunwarrekenhGalatians 5: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u ngurribawon nawu Namalngmakkaykenh ngunkan kore kunmak yikurduyime wanjh kunukka manbu mankarre minj mak ngundjad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angale nawu kahdjalkurduyime kunwarre kore nungan kahdjare, ngad wanjh karrbenkurdunan dja karriburrbun rowk bu baleh kayimerran, yiman kayime kabirrikalikarren, kabirrimayaliwarremen, kabirridjalborrkb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dda mak kabirrimarneboddan Mawahmawah bedberre nawu djang, dja mak kabirrihmarrkidjworren, dja mak kabirrinjirrhmiworren kore kunyid kabirrimarnburren, dja mak kabirrikirnwerren, dja mak bu djalburudjang kabirrikangeyiddung, kabirribebbehkimukworren, kabirridjaldangwerren munguyh, dja mak kabirriyarlarrmer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kunyid kabirriwernmerren, mak kabirribongun manbang bu kabirribengmayahme, dja mak kunwarrekenh kabirrimarnburren kore mulil ngarre, dja njalehnjale kore kabirrikurduyime. Ngaye yingkihmarneyimeng ngudberre bu kerrngehkenh mak ngaye yawoyhmarneyime ngudberre bolkkime, nangale nawu kahkurduyime kunmekbe kunwarre, wanjh nanu minj kangimen kore God kawohrnan rowk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Namalngmakkaykenh wanjh kunbubuyika nungan ngunmarnbun yiman kayime kundulk manbu kakarrme manbarnemwern manmakmak duninjh. Wanjh kunukka ngurrimarnedjaremerren, dja mak ngudda ngurridjalmarrmarr duninjh, dja mak ngudda ngurridjalkarrme kunmodmikenh. Warridj ngudda mak yeledj ngurrbenmadbun nawu birribuyika bininj, dja mak ngudda ngurrbendjalkongibun. Dja mak ngudda ngurrimaknin dja minj mak ngurriku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mak ngurridjalmadburrimen, dja mak ngurrikongiburrimen. Dja munguyh ngudda ngurrimayalimarnburrimen bu kamak rowk. Dja minj mak ngurrikowerren.Bu ngudda ngurrikurduyime kuhni rowk, ngudda minj ngurribakke manbu mankarre nuy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d Christ Jesus bininj nuye, wanjh yiman karohrok ngad karridundulubom kadberre kunwarre dja kore karridjareni bu karrikarrmi, wanjh yiman dowerrinj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wu Namalngmakkaykenh kandarrkidwong, wanjh kunmekbekenh karrimunkekadju kore kanmarneyime nungka kadberre kore baleh karriyime dja mak baleh kore karrikurdu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yuwn bu mak ngad karriyawoyhburluburlumerren kore ngadmandeleng karrinjilngwarreworren kore karridjare karrikuken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rist kanbongyerrkkeng kadberre ba bu minj ngad karriyawoyhbongdi kore kunwarrekenh. Dja bolkkime ngad karrihni kamak rowk, yuwn mak ngurriyawoyhdurndeng kore ngurriyawoyhbong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kandibekka! Ngaye marneyime ngudberre kore ngaye ngaburrbun, wanjh ngurrbenbawon bininj ngundilakkayenwon ba bu God ngunmakwan. Wanjh kunukka ngurridjalbawon kore ngurriwoybukwon nawu Christ, wanjh kunukka minj nungka ngunbidyikarrme bu kunmekbe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yawoyhyime ngudberre, kuhni bu woybukkih, bu nangale bininj kabenbawon birribuyika kabirrilakkayenwon, wanjh namekbe bininj wanjh djalmarrkma manbu mankarrebubuyika manbu mandjalwern rowk, dja bu kunukka burrkyak minj mak kamarrkmang rowk, wanjh God minj nakka kabim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ininj kayime, “Ngaye ngamarrkmang manwern mankarre, ba kunu God nganmakwan”, wanjh nakka kabidjalnjirrhmiwon nawu Christ. Namekbe bininj wanjh djalbawo kore God kabikongibun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ukka ngad minj karrikurduyime kunmekbe. Dja Namalngmakkaykenh nuye kanmarneyimeng kadberre bu ngad karrihwoybukwon God, wanjh nungka kanmarneyime ngad karrimak. Dja wanjh karrihdjalburrbu munguyh bu kunmekbe God nungka kadjalkurduyime kadberre ng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lkkime ngad karriraworrinj nuye Christ Jesus. Wanjh minj karriyawoyhlakkayenworren nuye, kuhni burrkyak. Manbu karrilakkayenworrenkenh, wanjh djal larrk. Dja karridjalwoybukwon God dja mak ngadmanwali karrimarnedjaremerrimen. Manmekbe wanjh manu mankimuk duninjh.Bininj Nawu Kabirrihmarnbun Kunyid NgudberreGalatians 5: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ngurrihrengehrey bu kamak rowk, dja bolkkime nangale ngunmarnebolkwarrewon bu ngudda ngurringurdmeng bu ngurrimarrkmangi manbu kunwoybuk?]]></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Galatians 5:1-26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