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rroko bu ngudda minj ngurriburrbuyi God, ngudda nawu kunrayek ngurrbenmarnedurrkmirri bedberre nawu birridjalwern namarnde nawu bedda minj kabirrihdarrkid duninjh yiman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olkkime ngudda ngurriburrbun God. Dja kunbuyika mak, ngayime God nungka ngunburrbun ngudberre! Dja kunu njalekenh ngudda ngurridjare ngurriyawoyhdurndeng kumekbe kore kunmayali kunwarrekenh manbu manngudjwarre duninjh dja minj njale mak ngunwon. Yiddok ngurridjare ngurrikurrmerren kumekbe kore ngurriyawoyhbongdi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jalekenh ngurrihkadjung bedberre mandjamunkenh benbekadkenh dja dirdkenh, dja yiman kudjewkkenh, dja yekkekenh dja mak njalehnjal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ngahnjilngwarre dja ngakele ngudberre, bu kunubewu ngaye ngahdjaldurrkmirri bu djalburudjang kunrayek bu nguddakenh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rridangerrinj, ngaye woybukkih djaldjawahdjawan ngudda bu bolkkime, dja mak manjbun dorrengh ngudberre, kandingunjdjika ngaye. Korroko bu ngaye karridjarrkni ngaye dorrengh ngarohrokni bu ngayimerrangimeninj yiman ngudda rerrih. Dja ngudda minj kunwarre kandimarneyimeninj bu kunmekbe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iburrbun bu kerrngehkenhni ngaye ngayolyolmi ngudberre, ngaye woybukkih ngarroweni dja kunmekbekenh kunu karridjarrkni kore ngudda dorrengh, dja mak ngaye bengdayhkeng kunwok kunmak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hburrbuni ngudda yimankek kandihwidnani ngaye bu kunmekbekenh ngarrulkkihyoy, dja ngudda minj kandiyolyolmeninj bu kunyid dorrengh, bu kandikukwemeninj kuberrk. Dja burrkyakni. Ngudda kandikimangi ngaye yiman nawu kayime ngaye angel nawu Godbeh, dja mak kandikimey ngaye yiman Jesus Christ nungan nawel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olkkime, njalekenh ngudda ngurrimayaliborledkerrinj dja mak ngudda minj kandimarnenjilngmak ngaye? Ngaye ngaburrbun kunu woybukkih, ngudda munguyh kandimarnedjareni ngaye kerrngehkenhni. Nguddanu ngurrirohrokmeninj bu ngurribebkemeninj kunmim ngudberre dja kanwoyi ngaye! Nguddanu kunu ngurrirohrokni kandinahnani dja kandimarnekurduyimi kunwern. Dja bu bolkkime wanjh lar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ddok ngaye nawu karridjalyidko bu ngayimerranjkenh ngudberre? Ngaye djalmarneyimeng ngudberre kunwoybuk, yiddok kunmekbekenh ngudda ngurrimayaliborled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ndibekka! Birrimekbe birribuyika bininj nakka ngundiburlume ngudda, dja ngurrinahnarrimen bedberre! Bedda kabirridjare kandikukdjalkmang ngudda kore ngad, kunmekbekenh bedda ngundimarnedjare ngudda bu ngurrbenmunkekadj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kkime Ngad Wanjh Karribebeywurd Nuye GodGalatians 4: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mak rowk bu ngurridjare ngurrikurduyime njalehnjale bu ngurrimarnedurrkmirri nuye God. Ngurrikurduyimen kunmak munguyh! Yuwn bu ngaye kandimadbun bu karridjarrkkurduy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rdduk wurdwurd, ngaye ngahbekkarren ngudberre yiman ngalbu daluk kabihbun darnkih bu kayawmang wurdyaw! Ngaye ngadjalyawoyhnjilngwarreminj ngudberre bu ngamadbun ngurriyimerran yiman Christ kore kukang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e ngadjare ngamrawinj karridjarrkniwirrinj bolkkime ba kunu ngayolyolmeninj ngudberre yeleyeledj. Dja ngaye ngahnjilngwarre kunmekbekenh ngudberre.Ngaye Ngabenbenebebbehyolyolme Hagar dja mak SarahGalatians 4:21-3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awu ngurrihyime ngurridjare ngurrimarrkmang mankarre nuye God ba ngurrinjilngmarnbun nungka, kunu kamak rowk dja ngaye marnemulewan ngudberre manbu kunwoybuk kunwok kore maninjmanu mankarre, ba ngudda ngurriburrbun bu kuninjkunu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mekbe kunwok kawokbimdi nawu kabiyolyolme Abrahamkenh. Nungka benbenebornang nabebeywurd bokenh, Ishmael, nawu nawernwarre, dja nawu Isaac nakka wanjh nawalawalak. Nawu nawernwarre ngalka wanjh ngalyawyawkni ngeyyoy Hagar biyawmey, ngalbu bongdi kore Sarah bimarnedurrkmirri. Dja nawu Isaac, nakka biyawmey ngalbu daluk minj bongdiwirrinj ngalmekbe Sarah. [Genesis 16:15; 2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korroko biberrebbom bu kabiwon Abraham nawu beywurd duninjh nuye, dja Abraham minj balmadbuyi kunmekbekenh wanjh nungka bimey ngalyawk ngalbu bimarnedurrkmirri Sarah, dja bibornang beywurd. Kaluk yerrekah nungka bibornang nuyekih beywurd ngalbu Sarah ngarreni, ngalbu minj bongdiwirrinj. Kaluk namekbe wurdyaw nawu God kunyungkih biberrebbom Abrah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hni kunwok kore kamenmenyime mankarredulmuk. Mahni kabenbeneyolyolme daluk bokenh, dja kayolyolme warridj bokenhkah kore God kunyungkih bu wokkurrmerrinj. Ngalmekbe ngalyawk ngalbu djalbongdi, ngalka wanjh Hagar, wanjh benbalyawmey wurdwurd nawu bedda kabirridjalbongdi munguyh. Kaluk yiman kanbengdayhke kadberre bu kerrngehkenh God kanmarnewokkurrinj nuye mankarre kore mandulumkimuk kabolkngeyyo Sin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buyika warridj kabiyolyolme yiman Hagar karohrok kumekbe mandulumkimuk kabolkngeyyo Sinai kore kubolkkimuk Arabia, dja mak karohrok rerrih kore kunred Jerusalem nawu bininj kahmirnderri bolkkime. Mahni yiman kunwok Hagar ngarre, wanjh kamenmenyime warridj bu Jerusalem yiman kayime ngalbadjan rerrih, dja mak wurdwurd ngalengngarre yiman kabirridjalbongdi bolkk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gad bolkkime wanjh karrimdolkkang kore kunbuyika Jerusalem kore kaddum heaven ngarre, dja yiman kayime ngalbadjan kadberre, wanjh ngad karringehme, minj karriyawoyhbongd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bu bimbuyindanj ngarre, kayime, “Ngudda daluk ngalwarlirrngwarre, bolkkime ngudda wanjh yinjilngmakmen duninjh! Ngudda daluk nawu minj yidjakbekkayi wurdyawkenh, kaluk ngudda yiwernhmarrmarr, dja yiwernhkayhme bu kunmakkenh! Dja mak ngalbu ngaldjadmudni daluk ngalbu minj wurdyaw yawmayi, ngaleng bolkkime kakarrme birridjalwern duninjh wurdwurd dja kabiyurrhke yiman kayime daluk ngalbu bininj kahkarrme.” [Isaiah 54: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rridjalburrbu kuhni. Yiman bininj kabenberrebbun bu kabenwon nuye wurdwurd kunbolk ba kabirribolkkarrme yerrekah bu kabirridjordmen. Wanjh woybukkih bedda kaluk kabirrimang, dja med, bu kabirridjalyahwurd, wanjh minj kabirribangmewohrnan. Bedda yiman kabirrirohrok birribuyika bininj nawu kabindimarnedurrkmirri nawu kornkumo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wu karridangerrinj! Ngudda bolkkime nawu ngurridjalrohrok yiman kayime Isaac, nawu wurdyaw God biberrebbom nuye Abrah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ngurriburrbun manmekbe kunwok kore nawu nawernwarreni bimarladjwong nawu nayerre. Namekbe nawu nawernwarre wanjh bibornang kore bininjbeh djareni wurdyaw. Dja nawu nayerre bu danginj, wanjh Namalngmakkaykenh kurduyimeng kundulkarre nuye dorrengh. Bu kadjalrohrok kahkurduyimerran kore kadberre bolkk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gad wanjh karriburrbun manmekbe kunwok kore kabimbuyindi, kore kayime, “Yibenbenekukmunkewemen ngalmekbe daluk ngalbu Hagar kahbongdi dja mak ngarre nayaw nawu Ishmael. Nahni wurdyaw minj kamang namekbe namakmak nawu kadjehdjenyo nuye nayaw ngarre daluk Sarah, ngalbu minj bongdiwirrinj.” [Genesis 21:9-1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onj, nawu karridangerrinj, ngad wanjh daluk ngalbu minj bongdiwirrinj wanjh ngalmekbe kanyawmey, dja yuwn bu ngalbuyika ngalbu bongdibongdi minj ngaleng kanyawm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wanjh kabindimarrkmang dabborrabbolk nawu bedberre kabindinahnan. Bedda kunu kabirridjalmadbun kaluk yerrekah bu kabirridabbolkmen kore nungan kornkumo bedberre yingkihwokkurrmerr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djalrohrok kadberre. Korroko ngad wanjh yiman wurdwurd rerrih dja nawu namalngwarrewarre nawu bedda kabirriwohrnan kondanjkunu kurorre, wanjh karrbenwokmarrkmangi kore kandihbongkarrmi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kumekbe karridjarrkdi. Bu yerrekah bolkyimerranj, God bimmunkeweng nuye beywurd. Nungka nawu biyawmey ngalbadjan, dja mak nungka djordminj dja mak marrkmangi manmekbe mankarre warri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ungka kumwam bu kanyerrkkeng kadberre kore karribongdi ngarre, ba bu ngad karriyimerranj God nuye wurdwurd duninjh, dja mak karrimang namekbe nawu kanberrebb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Wanjh bolkkime ngudda nuye wurdwurd. God nungka bimunkeweng Beywurd nuye Namalngmakkaykenh, dja nungka kumwam ngimeng kore kukange kadberre, dja mak kanmarnbun karrikayhme God nawu Kornkumo kadberre, bu karriyime, “Ab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minj mak ngurriyawoyhbongdi kore ngurrimarnedurrkmirri yiman slaves munguyh. Djal burrkyak. Bolkkime ngudda ngurriyimerranj nuye wurdwurd duninjh. Dja kunu nungka ngunwon ngudberre nadjalwern nawu nungka korroko ngunyingkihberrebbom.Ngaye Nganjilngwarreminj NgudberreGalatians 4:8-20]]></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2026-06-25T12:42:19Z</dcterms:created>
  <dcterms:modified xsi:type="dcterms:W3CDTF">2026-06-25T12:42:19Z</dcterms:modified>
  <dc:title>Bible.com.au: Galatians 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