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okko kore Bible kandjalyingkihbengdayhkeng kadberre korroko kore God nungan kayime nawu bininj minj bedda Jews, nakka wanjh birrimak kore nungka bu bedda karriwoybukwon God. Kunmekbekenh kunu God bimarnemulewam manbu manmakkaykenh kunwok kore Abrahamkenh. Nungka yimeng, “Ngaye marnbun ngudda kunu ngaye kore ngakurduyime kunmakkaykenh nawu birridjalwern rowk bininj bedberre nawu bedda minj Jews.” [Genesis 12: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Abraham biwoybukwoni God dja nungan God bidjalmarnekurduyimeng kunmak. Dja wanjh kadjalkudjiwi kunmekbe bu karohrok bolkkime. Bu nangale bininj kabiwoybukwon God, wanjh kunu God kabimarneyime kunmak nunganwali yiman bimarneyimeng Abraham nawu biwoybukwong God.Bu Nangale Kabiwoybukwon God, Wanjh Kunu God Kabimarneyime Namak Dja KabimimbiwonGalatians 3:10-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hni kunbuyika marneyime ngudberre. Bu nangale bininj kadjare kamarnburren nungandeleng namak bininj kore yimankek kawokmarrkmang God nuye mankarre, wanjh kadjalbarabun, dja kadjalkarrewarre. Kore kabimbuyindi bu kayime, “Bininj nawu minj munguyh kamarrkmang mankarre rowk manbu kabimdi kore djurra mankarre, wanjh kunukka God kabiwarrewan namekbe bininj dja minj kabimakwan.” [Deuteronomy 27:2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wanjh bolkkime ngurriburrbun, minj nangale bininj kadjalwokmarrkmang rowk manmekbe mankarre ba bu God kabimakwan. Bu kunmekbekenh kunu, kore karribimngeybun kore kayime, “Bu nangale kabiwoybukwon God, kunu wanjh God kayime nungka namak dja kadjalmimbi.” [Habakkuk 2: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dju, bu ngurridjare ngurrinjilngmarnbun God, baleh ngurrikurduyime? Ngurriburrbun kore kabimbuyindi, kayime, “Bu bininj kamarrkmang munguyh God nuye mankarre, wanjh kunmekbekenh kunu kadjalmimbi.” [Leviticus 18:5]. Kaluk ngad bininj minj karriwernhmarrkmang rowk, dja ngaleng karridjalbakke mankarre nuye nawu God. Dja nungka wanjh kadjare bu karridjalwoybukw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nawu kanngehkeng kadberre. Kanbebkeng kore mankarre yiman kanbongkarrmeng kore kundowikenh ngarre. Bu nungan naweleng kanjkurrmerrinj, ba God nungan birruy, dja wanjh biwarrewam nawu Christ, wanjh kunu kanmakwam kadberre. Kumekbekenh kunu kabimbuyindi kore kayime, “Nangale nawu kabirrikukbarnname kore kundulk, wanjh God kabidjadme namekbe bininj dja mak kabidjalwarrewan.” [Deuteronomy 21:23].]]></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hni wanjh Christ Jesus kurduyimeng kadberre, ba bu kunwok manmak nuye God biyingkihmarnewokkurrmerrinj nawu Abraham, ba bu kawoybukkenhdangen, bu God nungka kabenmarnekurduyime kunmak bedberre bininj nawu minj bedda Jews karohrok kore bimarnekurduyimi Abraham. Wanjh bolkkime bu karridjalwoybukwon Christ, wanjh kunu karrimang nuye Namalngmakkaykenh nawu God korroko kanyingkihberrebbom kadberre.Bu God Kanmarnewokkurrmerrinj KadberreGalatians 3:15-1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nawu karridangerrinj ngardduk! Ngaye ngayolyolme mandjad ngudberre ba bu ngurriburrkburrkbekkan. Ngurriburrbun bu bininj kabimbun wanjh kangeybimburren ba bu yehyeng nuye wanjh kabiwon nabuyika. Wanjh minj nangale bininj kamre kaborledke manmekbe kunngey nuye kore kabimbuyindi, dja mak minj kabimbun kunbuyi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djalmekbe karohrok kore God wokkurrmerrinj bu biberrebbom Abraham, dja yimeng nungan bu kaluk kunmak kabimarnekurduyime nuye nakudji nawu Abraham kaluk kabikebmawahme. Minj mak benbalyolyolmeninj nawu birriwern bininj. Nungka bihdjalyolyolmi nakudji bininj nawu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rneyime ngudberre bu God kanyingkihberrebbom kunyungkih bu wokkurrmerrinj nungan naweleng bu kerrngehkenhni. Kaluk yerrekah, yerre 430 mandjewk, nungka kanwong manmekbe mankarre. [Exodus 12:40] Maninjmanu mankarre minj bularrbuyi God nuye kunwok kore korroko kanberrebbom. Wanjh mahni kunwok nuye kadjaldi mungu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Bengdayhke Ngudberre MandjadGalatians 3: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minj yimeninj, “Ngabenmarnekurduyime kunmak bedberre nawu kabirrihkarrme ngardduk mankarre.” Burrkyak! God nawu djalmimkongiwernni, wanjh kunmekbekenh bimarnewokkurrmerrinj Abraham bu kaluk bimarnekurduyimi bu kunmakkenh.Njalekenh God Kanwong Kadberre Mankarre.Galatians 3:19-2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jalekenh God kanwong kadberre mankarre? Nungka kunmekbe kurduyimeng ba bu ngad karriburrburren bu woybukkih ngad karriwarre bininj. Dja wanjh manmekbe mankarre djalwam, yakminj bu Christ kumwam. Nungka wanjh nadjalkudji namekbe nawu God bihmulewani bu nungka biberrebbom Abraham. Kaluk nawu angels birriwong Moses manbu kanwong mankarre kadberre ngad. Nungka yiman kayime dingihdi kore kubulkayh ngad dja mak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ininj nawu kubulkayh kahdi, wanjh kabenebidyikarrme bokenh, dja minj nadjalkudji kabimarnedurrkmirri. Dja ngaleng God nadjalkudji nungan naweleng, dja minj nangale bininj nadjalmak bu kahdi kubulkayh kore God dja ng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yiddok manmekbe mankarre kabiwokburriwe manbu kunwok kore God kanberrebbom? Burrkyak wanjh! Kunukka minj woybukkih. Bu manmekbe mankarre kanmarnbuyi karridarrkidmeninj, wanjh kunukka God kanmarneyimeninj, “Ngudda ngurrimak bininj.” Dja bonj, manmekbe mankarre minj kandarrkidwoyi ka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kore Bible kahyime ngad minj karrimarrkmayi manbu mankarre nuye God, dja makka kunwarre kanhbongkarrme kadberre karriwarlahkenh bininj rowk. Kunmekbekenh kunu nungan God kanmarnekurduyime kadberre kore wokkurrmerrinj bu kanberrebbom bu ngad karridjalwoybukwon nawu Jesus Christ.Manbu Mankarre Kankan Kore Christ.Galatians 3:23-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olkkime ngad karriwoybukwon Jesus. Dja bu kunyungkih, manbu mankarre yiman kanbongkarrmi, dja mak yiman karrihbongdi prison yerrih. Kaluk God kanbukkang kadberre bu ngad wanjh karridjalwoybukwon nu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kanmarnekurrmeng nuye mankarre ba bu kankan kore Christ, ba bu karriwoybukwon nungka, wanjh God kayime ngad karrimak bu kunmekbe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orroko bu manmekbe mankarre kannahnani kadberre yiman kayime ngad wurduhwurdwurd yerreh. Dja bolkkime ngad karrihwoybukwon Jesus, wanjh manmekbe manbu mankare minj kanyawoyhnahnan.Ngad Karriraworrinj Rowk kore Christ, dja wanjh God Kandjarrkbornang Kadberre Rowk.Galatians 3:26-2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h, wanjh bolkkime ngudda nawu ngurriwoybukwong Christ Jesus, wanjh ngurriyimerranj God nuye bebeywu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ngudda ngurrikodjdjuhmeng kore Christ, wanjh ngudda yiman ngurriraworrinj nawu Christ dja wanjh ngudda ngurriyimerranj yiman nu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ngurrihni kore kunbolk Galatia, yiddok ngudda ngurribengwarrminj nuk! Ngudda nawu nuk ngurriwobekkang dja mak wanjh ngurriburrbuyi kunwoybuk bu nawu Jesus Christ kukbarndanginj kore cross kundulk. Dja bolkkime minj ngurriwernhburrbun, yiman kayime marrkidjbu nawu ngunkodjkulubuyikawong ngu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olkkime ngudda ngurridjalraworrinj rowk kore Christ, yiman kayime ngudda ngurrirohrok. Kunukka bonj, minj munguyh ngurridjalbebbehdi bu yikahwi ngudda nawu Jew dja Greek, yikahwi ngudda nawu ngurribongdi dja nawu ngurribongyerrkmeng, dja mak minj yikahwi ngudda binihbininj dja daluhdalu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mak kunbadbuyika. Wanjh ngudda Christ nuye bininj dja ngudda ngurriyimerranj Abraham nuye Mawahmawah warridj. Wanjh kunu God ngunwon ngudda warridj namekbe nawu namakkaykenh nawu nungka biberrebbom kore Abraha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rdi kandidjalmarneyimen kundjalkudjikenh. Baleh bolkyimi ngurrimey nawu Namalngmakkaykenh? Yiddok ngudda ngurrimarrkmangi rowk manbu mankarrewern? Burrkyak, dja ngaleng wanjh ngurridjalwohwoybukwoni kore ngurrihbekka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wanjh njalekenh bolkkime ngurribengwarreworreni? Kore kerrngehkenhni bu ngurridedjingmey kamak rowk kore Namalngmakkaykenh dorrengh. Dja njalekenh bolkkime ngudda ngurridjare yimankek ngurrimarnburren ngudmandeleng kore God kayime ngudda ngurrimak? Kunukka wanjh kadjalkarrey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ngurrihkarrmi kunwern kunyid. Yiddok minj ngurriwernhburrbuyi bu kunu burudjang? Yuwn bu kuhni ngurriwarrawarrhke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rridjalburrbu God nungka ngunwong ngudberre Namalngmakkaykenh nawu kahkurduyime kunmakmak kundulkarre dorrengh ngudberre. Njalekenh nungka kuhni kurdukurduyimi ngudberre? Yiddok ngudda ngurrimarrkmey rowk manu mankarre? Burrkyak, ngudda ngurridjalwoybukwong manmekbe kunwok kore ngurribekkani.Ngudda Ngurringunjdjika Nawu AbrahamGalatians 3:6-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h wanjh, ngurriburrbu kore bimbuyindanj djurra bu Abrahamkenh kore kabimbuyindi, kayime, “Abraham nungka biwoybukwong God. Wanjh kunu God yimeng nungka namak bininj”. [Genesis 15: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nmekbe kunu wanjh bolkkime ngurriburrbun nawu bininj kabirriwoybukwon God, nanu wanjh Abraham nuye wurdwurd.]]></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2026-06-22T02:43:16Z</dcterms:created>
  <dcterms:modified xsi:type="dcterms:W3CDTF">2026-06-22T02:43:16Z</dcterms:modified>
  <dc:title>Bible.com.au: Galatians 3:1-29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