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God bimarnedurrkmirranginj Peter bu nungka yimi apostle bedberre nawu birrilakkayen bininj. Wanjh kadjalrohrok nawu God karrurrkmirri kore ngaye warridj, nawu apostle bedberre bininj nawu bedda minj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mekbekenh birrimekbe birridanjbik bininj nawu James, Cephas nawu Peter, dja John, dja mak bininj rowk birrihyimi bu bedda wanjh birriwohrnani kore yiwarrudjkenh, kunu wanjh birriburrkburrkbekkang bu God nungka nganmarnekurduyimeng kunmak dja nganwong manmakkaykenh bu ngahdurrkmirri nuye. Wanjh bedda birribidwayhmeng kunbidkun kore Barnabas dja ngaye, wanjh ngarridjarrkraworrinj bu ngarrikudjihminj. Dja warridj ngarridjarrkwokmarnburrinj bedda dja ngad ba bu ngarrire ngarrbenyikan bininj nawu bedda minj Jews, dja bedman kabindiyikan bininj nawu birrilakkay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dda kandidjaldjawam ngadberre kundjalkudji nawu bedda ngandimarnedjareni bu ngarrbennahnan nawu minj birrikuken bininj bedberre. Ngaye mak ngaweleng ngadjareminj bu kunmekbe ngakurduyimeninj.Ngaye Ngadjalkukyolyolmeng Nawu Cephas PeterGalatians 2:11-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mekbe ngarriwam kunred Antioch kore ngarrihdjarrkni, wanjh kumbebmeng Cephas nawu Peter. Nungka kurduyimeng kunbuyika kore nungan burrbuni. Wanjh ngaye ngamarneyimeng kore kurobbe bu nungka warreworr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kerrngehkenhni nungka birriraworrinj bininj nawu minj Jews dja birridjarrknguni manme. Wanjh kalukburrk yikahwi bininj birrimbebmeng nawu James benmunkeweng, nawu birridjareni bindilakkayenwoyi bininj rowk. Cephas benmarnekeleni, dja wanjh kunu bendjalbawong bininj nawu minj bedda Jews, dja minj mak birriyawoyhraworrime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rribadbuyika nawu bedda Jews bininj wanjh birriraworrinj Cephas dorrengh, dja bindibawong rowk bininj nawu bedda minj Jews. Wanjh minj kunmakniwirrinj. Bedda birrikurreni rowk. Wanjh birribaldjurrkwong nawu Barnabas bu benkadjuy kore birriraworrinj Peter dorren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gabennang bu birrihyimi. Dja bu ngayeman ngaburrbuni kore bedda birribawong manbu manmakkaykenh dja manwoybuk kunwok. Wanjh ngaye ngamarneyimeng mandjad Peter kore kumirrk bedberre nawu birribuyika bininj, bu ngamarneyimeng, “Ngudda bininj nawu Jew duninjh, dja kondah ngudda yikurduyimeng ngudda yiman kayime bininj nawu minj bedda Jews bu ngurriraworrinj. Dja bolkkime njalekenh ngudda wanjh yimayaliborledkerrinj dja yidjareminj yibendjirrkkang bininj nawu minj bedda Jews bu kabirrihkurduyime yiman Jews rerrih?” Kunmekbe wanjh ngaye ngadjalmarneyimeng Cephas.Bu Ngahdjalmulewan Christ Nawu Doweng KadberreGalatians 2:15-2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d bininj nawu ngarridanginj Jews, wanjh ngarrbenmarneyime birribuyika bininj, nawu minj bedda Jews, bu bedda birridjalwarre dja mak kabirribakke God nuye mank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ed rerrih! Ngad bolkkime karriburrbun bu God nungka kanmakwan ngad bininj rowk bu karriwernhwoybukwon Jesus Christ. Yuwn bu God kabimakwan bininj nawu kunubewu kayime, “Ngaye ngawokmarrkmang God munguyh, minj ngabakkemeninj mankarre nuye God.” Ngad wanjh ngokko karriwoybukwong Jesus Christ dja karrihmunkekadjung. Kunu wanjh God kanyime, “Ngudda nawu ngurrimak bininj kunmekbekenh bu ngurrihwoybukwon Christ.” Minj karriburlumerren bu kumekbekenh karriyime kore God nuye, bu karriyime, “Ngad ngarridjalkurduyimeng kore mankarre kabimbuyindi, dja mak minj ngarribakkemeninj mankarre ke.” Bu nangale bininj kayime kunmekbe, wanjh minj God nakka kabimakw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h, woybukkih, karriwoybukwon Christ ba bu God kanmakwan. Ngad wanjh karrikurduyimi kunwarre, dja mak karridjalkurduyime kunwarre. Yiddok Christ nakka kadjare bu kunwarrekenh karriyime? Burrky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rribuyika Apostles Wanjh Birrikimey PaulGalatians 2: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angale bininj karrurndeng kore karohrokme bu kadjalwokmarrkmang God nuye mankarre rowk, wanjh nakka kawarreworren, dja mak bonj, nungka kadjalbakbak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inj mak karriyawoyhdurndeng kumekbe kore mankarre manbu korroko karribakkeng rowk, wanjh kunmekbekenh kunu karrimalngdoweng. Dja wanjh bolkkime ngad wanjh karridjaldarrkiddi kore God nungan kadjare.Ngaye nawu yiman nganedjarrkdoweng Christ dorrengh kore kundulk cross. Ngaye minj ngadjaldarrkid bu ngayeman. Dja nungka bolkkime wanjh kahni kore kukange ngardduk. Ngaye munguyh ngadjalwoybukwon God nuye beywurd nawu nganmarnedjareminj dja kanjkurrmerrinj bu doweng ngayekenh ngardduk. Kunmekbe kunu ngaye ngarrarrkid kore kunburrk ngardduk bu kondanjkunukenh kuro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kandjalkongibun dja kandjalmarneyime kunmak bu munguyh munguyh. Minj ngad karringehkerren bu kunmak karrikurduyimeninj. Bu ngad karringehkerrimeninj, dja mak bu karrimarnburrimeninj wanjh njalekenh Christ kanmarnedoweng? Yiddok bu djalburudjang nungka doweng? Burrkyak, mankarre minj kanngehke kadberre. Wanjh kunmekbekenh kunu ngaye minj ngadjalburriwe Christ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fourteen mandjewk yimerranj, ngaye ngayawoyhbidbom karrkadkah kore kunred Jerusalem, bu Barnabas dorrengh. Dja mak nawu Titus nganekimey bu ngarridjarrkw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nganbukkang nuye kunmayali, bu kunmekbekenh ngaye ngawam kore kaddum kunred Jerusalem, bu ngaye ngamulewarrinj bedberre. Ngadjareni ngabenbukkayi kunwok manmak manbu ngabenmarneyime bu bolkkime bininj nawu minj Jews. Ngahkarrmi kunwok bu ngarriwokdanginj birrimekbe nawu ngaye ngahburrbuni kore bedda kabirrihwohrnan kore ngarre Yiwarrudjkenh. Ngaye yiman manmolk rerrih ngabenmarneyimi kore ngahburrbuni, ba bu bedda ngandimarneyimeninj kunubewu bu ngahyimeninj yimankek kunwarre ngahkurduyime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irrimekbe nawu bininj minj ngandidjadmeninj ngaye. Burrkyak. Nakka Titus dorrengh nganehdjarrkrey ngaye, nawu nungka Greekni dja mak minj lakkayenniwirrinj, dja bedda minj birridjirrkkayinj bu birrilakkayenwo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rriyolyolmi kunmekbe bu kuninjkunukenh yikahwi bininj nawu birrihmolkngimi birrihbekkani kunwok kore ngarrihwokdi. Nawu bedda yimankek birriyimi bu ngarridjarrkwoybukwoni. Kaluk bedda birridjaldjareni birringalkemeninj kore ngarribukkarren bu Christ Jesuskenh, kore nungka kanyerrkkeng kadberre kore karrihbongdi. Dja nahni bininj yimankek kandiyawoyhmarnbuyi ngarriyawoyhbongdi yerrih, yiman karrbenmarnedurrkmirri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d minj ngarrikurduyimeninj kore bedda birridjaldjareni birriwokkurrmerrinj. Minj bu kundedjdjumbungkenh diwirrinj. Burrkyak, dja ngaye ngadjareni bu ngudda ngurridjalkarrmeninj manmekbe manmakkaykenh kunwok manbu manwoybuk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ngaye ngabenmarnewokdanginj nawu kunubewu birriwohrnawohrnani kore yiwarrudjkenh. Ngaye minj ngawernhburrbun bu bedda kunubewu birringeykimukni dja mak kunubewu burrkyak. Bonj, dja ngaye minj nganjilngwarreniwirrinj. God kandjaldjadme ngad nawu bininj bu karrirohrok rowk kore nungka kankangenan, dja yuwn bu kandjadme kore bininj kandinan kurobbe. Kaluk birrimekbe bininj minj bedda mak ngandiwoyinj manbu mankarre mankerrn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dda wanjh birridjalnjilngmakni ngardduk. Bedda birriburrkburrkbekkang bu God nganwong manmakkaykenh kunwok bu ngabenmarneyime bininj bedberre nawu minj bedda Jews. Kuhni karohrok, yiman kayime God biwong Peter bu benmarneyimi nawu Jews bininj, nawu birrilakkayen rowk.]]></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2026-06-25T11:17:48Z</dcterms:created>
  <dcterms:modified xsi:type="dcterms:W3CDTF">2026-06-25T11:17:48Z</dcterms:modified>
  <dc:title>Bible.com.au: Galatians 2:1-21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