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olkkime ngaye yawoyhmarneyime ngudberre kore ngaye kerrngehkenh marneyimeng, nangale nawu kahmulewan yimankek manbuyika kunwok manmak duninjh bu Jesuskenh, manbu minj karohrok kore ngudman ngokko ngurriwoybukwong, wanjh ngadjare God kabirrung nawu namekbe bininj dja kabibularrbun bu munguy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andimarneyimen ngudda kore Galatia ngurrihni. Yiddok ngaye ngadjare bininj ngandiburlume ngaye? Burrkyak, ngadjaldjare ngaye ngamarnbun bu God kanjilngmak, dja bininj nakka burrkyak. Bu ngadjareniwirrinj yiman bininj ngandimarnedjareniwirrinj ngaye, wanjh ngaye kunukka minj ngamarnedurrkmirriwirrinj nuye nawu Christ yiman nganbongkarrme.Paul yimeng, “Jesus wanjh ngankangeborledkeng dja mak ngankayhmeng.”Galatians 1:11-2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rdduk nawu karridangerrinj, ngadjare ngurriwernhburrbun bu manmekbe manu manmakkaykenh kunwok ngaweykang ngudberre, wanjh minj bininj bedda birrimarnbuy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nj nangale bininj nganwoyi manmekbe kunwok. Minj nangale bininj nganbukkayi. Dja Jesus Christ nungan naweleng nganbukkang ngaye bu kanmarnekukbukkarr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nubewu kandiwobekkang bu ngayekenh. Ngaye wanjh Jew duninjh bininj. Ngaye wanjh munguyh ngabendjaldungi God nuye bininj kore yiwarrudj birridi. Dja mak ngadjaldjareni ngabenbuyi ngabenkukyakwoyi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gawernhmarnedjareni mankarre manbu ngardduk Mawahmawah bedberreni, dja ngabenyurrhkeyi birribuyika Jews nawu ngardduk ngarridabbolk nawu ngaye ngadjalwernhwoybukwoni kore mankarre be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God nungka nadjalmakni, dja ngankayhmeng ngaye. Nungka nganyingkihmarnekarremarnbom ngaye korrokoni, kore ngahni ngalbu ngalbadjan ngardduk kuwalirrng nga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God djareminj nganbukkang nuye beywurd, ba bu ngabenmarneyime bininj nawu bedda minj Jews. Kaluk ngaye minj nangale nganewokdiwirrinj nawu bininj bu kunmekbe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gaye minj mak ngabidbuyinj kore Jerusalem bu ngabennayi birrimekbe bininj nawu birriyungkini apostles birrihyimi rerre ngaye ngabalyimerranj. Dja kundjalburrikudji ngaye ngawam kore kunbolk ngarre Arabia, dja wanjh rerre ngabaldurndi kore kunred Damasc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mekbeni bu mandjewk danjbik burnbom, ngaye ngabidbom karrkadkah kore Jerusalem wanjh kumekbe nganewokdanginj nawu Peter, dja ngayerrkang waken djandi bokenh kore nu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Paul Ngabimbom Nahni DjurraGalatians 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minj nganewokdiwirrinj nangale nabuyika nawu apostles, dja nadjalkudji nawu James, nawu benedanginj Jesus nawu Kawohrnan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ndibekka! God nungka nganhburrbun bolkkime ngaye minj ngakurren bu ngahbimbun nahni djurra, kore kuhni bu kunwoybu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erre ngawam kore kubolkkimuk kabolkngeyyo Syria dja mak kunbolk Cilic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yiwarrudj bedberre birrihni kore kunred Judea nawu birriraworrinj nawu Christ, wanjh bedda minj ngandibangmekukburrbuyinj nga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kunu ngandidjalwobekkani kore bininj ngandimulewani, birriyimi, “Nungka bu korroko kankadjungi dja kanbuni kadberre munguyh, wanjh bolkkime kahweykan kunwok dja mak kabenhmarneyime bininj ba bu kabirriwoybukwon! Korrokoni nahninjanu bininj kanhwidnani ngad nawu karriwoybukwon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kumekbekenh kunu bedda birridjalburlumeng God bu ngayekenh ngarddu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Paul ngarrihdjarrkdi nawu karridangerrinj kore kondah. Ngaye ngabimbun nahni djurra ngudberre nawu ngurrihre Yiwarrudj kore kunred Galatia. Ngaye nawu ngayimerranj nawu apostle nawu nungan God nganmunkeweng. Minj nangale bininj nganwoyi mahni kore ngahdurrkmirri, djal nungan God nganmarnbom ngamarnedurrkmirri. Jesus Christ dja mak God nawu birrolkkayhweng kore dowengbeh, wanjh benemekbe benebokenh wanjh ngandimunkeweng nga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djare God nawu Kornkumo kadberre dja mak Jesus Christ nawu Kawohrnan Rowk bu ngundidjalkongibun ngudberre dja mak biwon kunmodmi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ungka kanjkurrmerrinj dja doweng bu ngadkenh kunwarre kadberre ba bu kanngehke kadberre kore kondanjkunu kore kubolkwarre duninjh bolkkime kunred karrihni. Kuhni wanjh God nawu Ngabbard djareminj bu djalkurdu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arriwarlahkenh bininj rowk karridjalburluburlumen nungka bu djalmunguyh munguyh. Kuhni woybukkih.Ngaye Nganjilngwarreminj Duninjh Bu Ngudda Ngurriwokmey Manbuyika Kunwok!Galatians 1:6-1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e wobekkang kore ngudda ngurridjalbawong God, wanjh ngakangebarrhmeng, dja ngadjalnjilngwarreminj duninjh! Nawu God ngunkayhmeng kore Christ nungan ngunkongibom ngudberre, dja wanjh njalekenh bolkkime ngurridjalbawong bu kundedjdjumbungkenh ngudda ngurriyarlarrmerrinj nuye, dja manbu ngurrihwoybukwon manbuyika kunwok kore ngudda yimankek ngurriyime kunwok manbuyika manm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nukka wanjh kundjalwid. Makka kunwok kunmak nuye Christ, wanjh mandjalkudjiwi kahdi manbu Christkenh nuye.Dja ngaleng yikahwi birribuyika bininj nawu bedda ngundikangewarrewon, wanjh kabirridjare kabirriborledke dja kabirriwarrewon manbu manmakkaykenh kunwok nuye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wok manmak duninjh manbu Jesuskenh, wanjh mandjalkudji. Kandibekka, bu ngaye kore ngarredjingmayi ngamulewayi mankarre manbuyika kunwok bu Jesuskenh, wanjh ngadjare God kunukka nganwirrihme dja ngandjalkukburriwe munguyh. Dja mak yiman nawu angel kamre kore heavenbeh bu kamulewan kunwok manbu mankarrebuyika bu Jesuskenh, wanjh ngadjare God namekbe kabiwirrihme dja kabikukburriwe munguyh!]]></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2026-06-22T02:43:16Z</dcterms:created>
  <dcterms:modified xsi:type="dcterms:W3CDTF">2026-06-22T02:43:16Z</dcterms:modified>
  <dc:title>Bible.com.au: Galatians 1:1-24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