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aluk kayimerran kundjulng manbu kabolkbarrkbun kore kubolkwarlahkenh ngarre kubolkwarlah Egypt. Manekke kundjulng kaluk kamarnburren bulng. Wanjh kabirrimokmen nawu bininj dja mayh kore kubolkwarlah Egypt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u benemey kunyirrke manbu yoy kore brickskenh birrikinjeyi, dja benewam benedanginj kore Pharaoh kumirrk nuye, dja Moses burriweng kaddum, wanjh manekke kunyirrke yimerranj bulng, dja benmarnbom bininj dja mayh birrimokminj dja moknudm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ininj nawu birriburrbuni kunkurdang, bu bulng benmey, wanjh kunmekbekenh kunu bedda minj baleh birriyimeninj yimankek birribebmeninj birridangimeninj kore Moses. Dja bulng birrikarrmi bedda nawu birrikurdangni, dja mak birriwern rowk bininj nawu Egypt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wanjh yimankekni djamku dja Yawey biyawoyhkangerayekwong, wanjh nungka Pharaoh minj benbenewokmarrkmayi bu Yawey biyingkihmarneyimeng Moses.Yawey Munkeweng Namarrkon Dja Mankurrk Manyawkihkimuk.Exodus 9:13-3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awey bimarneyimeng Moses, yimeng, “Malaywi wanjh yimalaydolkkan bu kumkabel djarreh, dja yiray yimarnedangimen Pharaoh kumirrk nuye dja yimarneyimen bu ngaye Yawey nawu God bedberre nawu Hebrew bininj, wanjh ngayime, ‘Yibenmunkewemen bininj ngardduk ba ngandimarnedi yiwarrud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u kandahme, wanjh bolkkime ngaye marnemunkewe kunbubuyika rowk nawu kunmurrngrayek nawu yiman ngunkangebarrhke ngudda Pharaoh, dja bininj ke nawu ngundimarnedurrkmirri, dja bininj ke rowk. Kuhni ngakurduyime ba ngudda yinjilngwarremen dja yiburrbun bu minj nangale nabuyika god karri kore kurorre rowk nawu yiman ngaye Yawey nganerohr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yina! Bu ngaye ngadjareniwirrinj wanjh korroko ngamunkewemeninj kundjak ngurridjaldowimeninj, ngudda dja bininj ke rowk ngurriyak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gaye bawong ngudberre ngurridarrkid ba bu bukkan ngardduk kundulkarre. Ngaye bawong ngudberre ngurridarrkid ba kunngey ngardduk kandingeyyolyolme kandiwobekkan kore kubolkwarlahkenh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wanjh munguyh yikimukworren, dja minj yibenmunkewe ngardduk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anbekka, marneyime. Malaywi bu yiman kunihbu karrungdi ngaye ngamunkewe mankurrk mandjalkimuk duninjh yiman kunwardde kahdjakdung. Kadjaldjakdung yiman minj korroko djakduyi kondah kore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om Nawern Mayh Bedberre Bininj Nawu EgyptbehExodus 9: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u wanjh yibenmunkewemen bininj kabirrimang mayh dja mak yehyeng rowk nawu karri kore kabbal, kabirringimowon kore kudjurlemak. Kumekke yikurduyimen dja bininj dja mayh rowk nawu kabirridjaldi kore kabbal nawu minj nangale kabindimang kabindikan kured, wanjh mandulmuk mankurrk kaluk kabenbun yiman kunwardde kadjakdung, dja kabirridowen rowk, bininj dja ma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hni yimeng Yawey, wanjh kunu Pharaoh nuye bininj nawu birrimarnedurrkmirri, nawu birriwokkengemi Yawey nuye kunwok, bedda wanjh bindimarneyimi bininj bedberre nawu bindimarnedurrkmirri dja mak mayh nawu bedberre birrikelerlobmerreni rowk kore kurur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irribuyika bininj nawu minj birriwokwoybukwoyi Yawey nuye kunwok, bedda wanjh birrimarlelmangi dja bindidjalbawoni bininj nawu bindimarnedurrkmirri dja mayh bedberre, kore kabbal bindidjalbawo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u malaywibuyikani, Yawey bimarneyimeng Moses, yimeng, “Mah wanjh, yibidwayhmen kaddum ba dulmuk duninjh mankurrk kadjakdung kore kubolkwarlah Egypt rowk, kabenbun bininj dja mayh dja mak manme rowk manbu birridudji kore kabbal, kabun rowk kore kubolkwarlah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Moses kundulk nuye dulkwayhkeng kaddum, wanjh Yawey munkeweng namarrkon nawern dja mankurrk mandulmuk, dja namarrkon bolkdongi bu kunak dorrengh. Wanjh Yawey marnbom dulmukminj duninjh mankurrk djakduy kore kubolkwarlah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dulmuk duninjh mankurrk yiman kunwardde djakdungi, dja namarrkon djahdjalmayhkeyi yiman kunak rerrih munguyh kore mandulmuk mankurrk bu warrawarrhmi. Nawu mankurrk wanjh wernhdulmukminj duninjh djahdjaldjakdungi bulkkidj yiman minj korroko djakduyi kore kubolkwarlah rowk Egypt kunkuyeng kore kerrngehkenh duninjh dja mak bolkk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nekke mankurrk bom yakwong yehyeng rowk nawu dingihdi kore kabbalbubuyika kore kubolkwarlah rowk kore Egypt, kaluk bininj dja mayh benbom dja mak bom yakwong manme manbu birridudji kore kabbal, dja dulkdoy dulkbakkabakkeng kundulk rowk manbu dulkdingihdi kore kabbalbubuyika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kudjalbolkkudji kore kunred Goshen kore bininj nawu Israel benkebmawahmeng birrihni, kumekbe minj djakduyi mankur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Pharaoh bimunkeweng bininj benbenekayhmeng Moses dja Aaron dja benbenemarneyimeng, yimeng, “Kuninjkunu wanjh ngaye kunwarre ngayimeng. Yawey nungka kunmak kahdjalkurduyime, dja ngaye dja bininj ngardduk ngarrihkurduyime kunwa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nedjawa Yawey dja ngarriwunjibmingarlmeng bu namarrkon nakihkimuk dja mak mandulmuk duninjh mankurrk. Ngaye munkewe ngudberre, dja minj mak ngurrini kon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yimeng, “Yiray yingimen kore Pharaoh dja yimarneyimen, ‘Yawey nawu God ngadberre Hebrew bininj, kuhni wanjh kayime ke ngudda Pharaoh, ngunmarneyime, “Yibenmunkewemen bininj ngardduk ba ngandimarnedi yiwarrud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bimarneyimeng, yimeng, “Bu ngaye ngabebme kondah kubolkkimukbeh, wanjh kundjalmekbe rerrih ngabidwayhme kore Yawey, ngadjawan, wanjh namarrkon kangurdme, dja mandulmuk mankurrk minj kayawoyhdjakdung. Kunmekbe ngakurduyime ba ngudda kaluk yiburrbun bu kondanjkunu kunred wanjh Yawey nuy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bonj, kuhni yiman djaldjamku rerrih dja ngudda dja bininj ke nawu ngundimarnedurrkmirri, ngaye ngaburrbun bu minj ngurribangmekengeme Yawey nawu God.” Kuhni Moses bimarneyimeng Pharao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hni mankurrk mandulmuk benmarnewarrewong manbu dudjindi. Yikahwi manbu dudjindi manmim manbu kangeyyo flax dja barley, makka wanjh mankurrk djalwarrewong duninjh. Dja barley makka wanjh mimbebmerrinj, dja flax manu wanjh karrmi mannguy. Kunmekbekenh kunu wanjh warrem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manmim manbu wheat dja makka wanjh yerre kadjordmen wanjh kunmekbekenh kunu manekke manmim mandjalmakni, minj mankurrk warrewo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Moses wanjh bebmeng bolkbawong kubolkkimuk kore Pharaoh ni, dja wam bidwayhmeng kore Yawey, yiwarrudj di, wanjh namarrkon dja mandulmuk duninjh mankurrk djalngurdmeng rowk, minj djakduyi kore kubolkwarlah Egy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hni wanjh yiman djamku rerrih dja bu Pharaoh nang ngurdmeng rowk mandulmuk mankurrk, dja mak namarrkon, wanjh nungka yawoyhyimeng kunwarre, dja munguyh djalkangerayekworrinj. Nungka dja mak bininj nawu birrimarnedurrkmirri birriyawoyhkangerayekworrin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kuhni Pharaoh kangerayekni dja minj benmunkewemeninj bininj nawu Israel benkebmawahmeng. Kumekbe bu Yawey yingkihyimeng Moses biwokwo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ngudda kandahme minj yibenmunkewe, dja munguyh yibendenghke. Wanjh kanbekka, marneyime, ngaye Yawey kundjak kunrayek ngamunkewe kore mayh ngudberre nawu kamirnderri kore kabbal, kaluk djarrang, dja mayh nawern nawu donkey, camel, sheep dja go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ye yiman bebbehbeh ngabenkurrme mayh bedberre bininj nawu Israel benkebmawahmeng dja mayh ngudberre bininj nawu Egyptbeh. Kundjalbubuyika ngabenbenebebbehmarnekurduyime, ba minj nawohkudji kawohdowerren kore mayh rowk bedberre bininj nawu Israel benkebmawah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ye Yawey ngarrungnameng malaywi, wanjh kunu ngakurduyime kondah kore kubolkwarlah Egypt.” Kuhni bu Yawey ngunmarneyime.’” Kuhni bu Yawey biwokwong Moses bu bimarneyimeng Pharao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hni yimeng Yawey. Wanjh bu malaywi nungka kunihbu kurduyimeng. Mayh nawu bininj bedberre nawu Egyptbeh, wanjh dowerrinj rowk, dja nawu mayh bedberre bininj nawu Israel benkebmawahmeng, wanjh bonj, minj nawohkudji dowime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Pharaoh benmunkeweng bininj, wanjh birrinang bu minj nawohkudji dowimeninj mayh bedberre bininj nawu Israel benkebmawahmeng. Kuhni wanjh yiman djaldjamku rerrih, dja Pharaoh djalyawoyhkangerayekni munguyh, minj benmunkewemeninj bininj nawu Israel benkebmawahmeng.Yawey Munkeweng Bulngwali Bu Benmayi Bininj Nawu EgyptbehExodus 9:8-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awey benbenemarneyimeng Moses dja Aaron, yimeng, “Nguneray kore kabirrikinje brick manbu kunrurrk kabirrimarnbun. Nguneray kumekbe kore kunak karung, dja ngunewohma kubid yikahwi kunyirrke manbu kahyo. Dja Moses ngudda kaddum yiburriwemen manekke kunyirrke bu Pharaoh kanan.]]></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Exodus 9:1-35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