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Yawey benbenemarneyimeng Moses dja Aaron, yi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u Pharaoh ngunbenemarneyime, wanjh kayime, ‘Mah, ngunekurduyimen kunmakmak kundulkarre dorrengh, ba bu ngaye ngaburrbun bu ngudda ngunemulewarren bu ngunewoybuk.’ Bu kuhni Pharaoh ngunbenemarneyime, wanjh kunu ngudda Moses yimarneyimen Aaron karrulkmang kundulk nuye karrulkburriwe kore Pharaoh kumirrk nuye, wanjh karrulkyimerran nay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nu Moses dja Aaron benewam kore Pharaoh dja benekurduyimeng nawu Yawey benbenewokrayekwong. Aaron dulkburriweng kundulk nuye kumirrk bedberre Pharaoh dja bininj nuye nawu birrimarnedurrkmirri, wanjh dulkyimerranj nay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Pharaoh benkayhmeng bininj nawu birrimayaliwernni dja mak nawu birrimarrkidjbuni nawu birrikang kumekbe Egypt, dja bedda warridj kumekbe rerrih birrimarnbom kunkurda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dda rowk birribebbehdulkburriweng kundulk bedberre wanjh dulkyimerranj nayin. Dja kundulk manbu Aaron nuye wanjh benkuknguneng benkukyakwong kundulk bedberreni manbu nayin birrikukyimerra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imankek djamku, dja Pharaoh djalkangerayekminj munguyh kore Yawey yingkihyimeng, dja nungka Pharaoh minj benbenewokmarrkmayi Moses dja Aaron.Kukku Boyimerranj KunkurlbaExodus 7:14-2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Yawey bimarneyimeng Moses, yimeng, “Pharaoh kangerayekminj ngundahme, minj kabenmunkewe bininj nawu Israel benkebmawahm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malamalaywi nungka Pharaoh kare kore mankabo, wanjh yirrulkkan kundulk manbu yimerranj nayin, dja yimadbun Pharaoh kore kurrid ngarre mankab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yimarneyimen nungka nawu Pharaoh, kanwokmulewa bu ngayime nuye, wanjh yiyimen, ‘Yawey nawu God ngadberre nawu Hebrew bininj, wanjh nganmunkeweng kore ngudda Pharaoh ba marneyime kanmunkewe ngad nawu bininj nuye ba ngarrimarnedi yiwarrudj kore kubolkdarleh. Dja yina, ngudda minj yibangmewokmarrkma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Mah, wanjh yina, mahni kundulk manbu ngahdulkarrme wanjh ngabobarrhmang mankabo, wanjh manekke kukku kaboyimerran kunkurlba. Dja nawu djenj kore mankabo nakka karrowerren rowk dja mankabo kaluk kabonudbanjmen bulkkidj, dja bininj nawu Egyptbeh kabirribowirrihme minj kabirribongun. Wanjh kuhni kayime nungka nawu Yawey, bu nungka kaluk kakurduyime ba bu yiburrbun bu nungka Yawey.’ Kuhni yimarneyime nawu Pharaoh.” Kuhni kunwok bu Yawey God biwokwong Moses bu kabimarneyime Pharao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Biwokrayekwong MosesExodus 7: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Yawey bimarneyimeng Moses, “Yimarneyimen Aaron karrulkmang manekke kundulk nuye dja kabidwayhme kore kukku manbu kaborri kore kubolkwarlah Egypt. Kaluk mankabowern dja mak manlabbarlwern, ba bu kabokurlbamen rowk. Kore kubolkwarlah rowk Egypt kukku kadjalbokurlbamen rowk manbu kukku kaboyo njilhmi rowk kore karrulkmirnderri dja mak kore manwarddebarrarn, manekke warridj kaboyimerran kunkurlb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dja Aaron benekurduyimeng rowk kore Yawey benbenewokrayekwong. Wanjh Aaron dulkwayhkeng kundulk nuye bu Pharaoh dja bininj nuye nawu birrimarnedurrkmirri birrinang, wanjh bobarrhmey manbu mankabo, dja kukku rowk kumekbe kore mankabo wanjh boyimerranj kunkurlb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djenj kore mankabo wanjh birridowerrinj, dja bonudminj bulkkidj wanjh kunu bininj nawu Egyptbeh minj birribonguyi kukku kore manekke mankabobeh. Wanjh kukku bokurlbahminj rowk kore kumekbe kubolkwarlah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irrikurdang nawu birrikang Egypt, wanjh kunmekbe kunkudjiwi birrikurduyimeng bu mankurdang bedberre, wanjh kunu Pharaoh djalkangerayekni munguyh bu Yawey yingkihyimeng, minj benbenemarrkmayi Moses dja Aar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Pharaoh balborledmeng ngimeng kore kunrurrk nuye, dja minj kuhni mak balwohburrbu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bininj rowk nawu Egyptbeh wanjh bu minj birribonguyi kukku kore mankabobeh, wanjh kunu birribolkkarungi birringadkarungi kore mankabo darnkih birriboyawani bu kabirribongunken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Yawey boborledkeng rowk manbu mankabo wanjh kaluk yerrekah wanjh seven kunkodj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unganwali Yawey bimarneyimeng Moses, yimeng, “Yina, ngaye marnbun ngudda ba bu yiyimerran yiman God rerrih bu yire kore Pharaoh, dja Aaron nawu ngunedanginj ngamarnbom ba bu kayimerran yiman prophet ke rerrih, wanjh nungka ngunwokmulewan kore Pharao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kaluk yiwokdin kunwok rowk nawu ngaye wokrayekwon, dja Aaron nawu ngunedanginj, nungka wanjh kabimarneyime Pharaoh kabenmunkewe bininj nawu Israel benkebmawahmeng kabirrimarnebolkbawon kubolkwarlah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kunu bonj. Ngaye wanjh ngadjalmarnbun Pharaoh kakangerayekmen. Dja djamku ngaye ngawernwon nawu ngabukkan kundulkarre dorrengh kondah kore kubolkwarlah Egypt, dja ngabenkangebarrh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l bonj, Pharaoh minj ngunbenewokmarrkmang. Wanjh kunmekbe ngayime ngabendjadme duninjh bininj nawu Egyptbeh dja ngabenbun. Dja ngaye ngabenmirndeyibebme ngardduk bininj nawu Israel benkebmawahmeng, kabirribebme Egyptb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kunmekbe ngayime ngakurduyime rowk ngabidyirriyo ngaye ba ngarrulkarrebukkarren bedberre bininj nawu Egyptbeh dja ngabenbebke bininj nawu Israel benkebmawahmeng kore kunred bedberre kabirridjarrknibeh, wanjh kunu bininj nawu Egyptbeh kaluk kabirriburrbun bu ngaye wanjh Yawey.” Kuhni bu yimeng Yaw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Moses dja Aaron kuhni benekurduyimeng rowk nawu Yawey benbenewokrayekw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u Pharaoh birriwokdi wanjh Moses mandjewk nuye wanjh 80, dja Aaron 83.Kundulk Dulkyimerranj NayinExodus 7:8-13]]></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2026-07-17T02:04:53Z</dcterms:created>
  <dcterms:modified xsi:type="dcterms:W3CDTF">2026-07-17T02:04:53Z</dcterms:modified>
  <dc:title>Bible.com.au: Exodus 7:1-25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