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Benmarnewokkurrmerrinj Bininj Nawu Israel Benkebmawahmeng.Exodus 6: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 yimeng, “Mah! Dja bolkkime wanjh yinan bu baleh ngamarnekurduyime Pharaoh, ngayeman nawu ngarrulkarrekimuk ngamarnbun nungka kaluk kabenmunkewe kabirrire bininj nawu Israel benkebmawahmeng. Yoh, wanjh, dja mak ngaye nawu ngarrulkarrekimuk ngamarnbun Pharaoh kabendjirrkkan dorrengh ba kabirribolkbawon kubolkwarlah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God biyawoyhmarneyimeng Moses, yimeng, “Ngaye wanjh Yaw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ngabenbebbehmarnebebmeng ngabenbebbehmarnekukbukkarrinj Abraham, Isaac dja Jacob. Dja bedda minj ngabenmarnengeybukkarrimeninj bu ngahngeyyo Yawey, dja birridjalburrbuni bu ngangeyyo El Shadd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benmarnewokrayekworrinj kunwok ngardduk warridj nawu ngawokkurrmerrinj ngabenberrebbom bu kaluk ngabenbolkwon kubolkwarlah Canaan, kore birridjalni kore minj bedberrekihniwirrinj kun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warridj ngabenbekkang bininj nawu Israel benkebmawahmeng bu kunnalk dorrengh ngandikayhme dja nawu bininj Egyptbeh yiman kabindihbongkan rerrih, dja wanjh ngaye ngaburrbun kore ngawokkurrmerrinj ngabenberrebbom korrok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nmekbekenh kunu yibenmarneyimen bininj nawu Israel benkebmawahmeng, kanwokmulewa ngayime bedberre, ‘Ngaye wanjh Yawey, nawu ngayeman bebke ngudberre kore ngundihdjurrkkani ngurrihdurrkmirri bedberre bininj nawu Egyptbeh, ngaye yerrkke ngudberre kore ngundihbongkarrme rerrih. Ngaye ngabidyirriyongen kunngudj dorrengh ngardduk bu bebke ngudberre. Dja warridj ngabenwelengname bininj nawu Egyptbeh kore ngabenmarnekurduyime kunkimukkenh duninj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e mang ngudberre dja mak marnbun ngurriyimerran ngardduk bininj, dja ngaye ngayimerran God ngudberre. Kaluk bu kunmekbe ngakurduyime, wanjh ngurriburrbun bu ngaye wanjh Yawey nawu God ngudberre, dja ngaye bebkeng ngudberre kore bininj nawu Egyptbeh ngundihbongkarrm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ngaye kan ngudberre kore kubolkwarlah ngaye ngawokkurrmerrinj kunwok kunrayek duninjh kore ngabenbolkwonkenh Abraham, Isaac dja Jacob, wanjh kunmekbe kubolkwarlah ngaye bolkwon ngudberre ngurribolkkarrme. Bonj. Kumekbe ngayime, ngaye nawu Yawey.’ Kuhni yibenmarneyimen bininj nawu Israel benkebmawah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hni rowk bu God bimarneyimeng Moses, wanjh Moses benmarneyimeng bininj nawu Israel benkebmawahmeng, dja bedda minj birribekkayi Moses. Kumekbekenh minj birribekkayi dja bininj nawu Egyptbeh bindidjurrkkani bindimarnbuni kunkimuk bindimarnedurrkmirri yiman bindibongkarrmi rerrih, dja kunu wanjh minj birribekkayi, dja birridjalkangewarreni.Yawey Benbeneyawoyhmunkeweng Aaron Dja MosesExodus 6:10-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Yawey bimarneyimeng Moses, yim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iray kore Pharaoh nawu kawohrnan kubolkwarlah Egypt dja yimarneyimen kabenmunkewe bininj nawu Israel benkebmawahmeng kabirrire ba kabirrimarnebolkbawon kubolkwarlah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oses biwokmey Yawey, yimeng, “Yina, nahni bininj nawu Israel benkebmawahmeng minj ngandibekkan ngaye. Dja bonj, njalekah yimankek kuhni Pharaoh nganbekkan ngaye nawu ngadjalwokwa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Yawey benbenewokrayekwong Moses dja Aaron, dja wokrayekwon berrewoneng bu kabindibebkekenh bininj nawu Israel benkebmawahmeng kore kunbolk Egyptbeh.Kunngey Bedberre Nawu Mawahmawah Moses Dja Aaron BerrewonengExodus 6:14-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nih wanjh kabirringeybimdi nawu birriwohrnani kore nawu bedman birribebbehmudni. Reuben nawu Israel beywurd nuye nawu nadjdjaman wanjh bebeywurd benbornang Hanoch, Pallu, Hezron dja Carmi. Bedda wanjh Reuben nuye birrimudni duninjh nawu bindingeykenhka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wu Simeon benbornang bebeywurd nuye wanjh Jemuel, Jamin, Ohad, Jakin, Zohar dja Shaul. Nungka nawu Shaul ngalbadjan nuye daluk ngalbu ngalkang Canaan. Bedda wanjh Simeon nuye birrimudni duninjh nawu bindingeykenhka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nih wanjh birringeyyoy nawu Levi benbornang dja benkebmawahmeng. Levi bebeywurd benbornang Gershon, Kohath, dja Merari. Nungka Levi djahdjalmimbini 137 mandje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Gershon benbenebornang bebeywurd nuye nawu birrimudni duninjh wanjh Libni dja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Kohath benbornang bebeywurd nuye wanjh Amram, Izhar, Hebron, dja Uzziel. Kohath djahdjalmimbini 133 mandje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Merari benbenebornang bebeywurd nuye wanjh Mahli dja Mushi. Nanih wanjh Levi nuye birrimudni duninjh nawu benbornang dja benkebmawahm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ram benemarrinj ngalkornkumo nuye ngalbu ngeyyoy Jochebed, ngaleng bimarneyawmey Amram bebeywurd nuye Aaron dja Moses. Nungka Amram djahdjalmimbini 137 mandje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zhar benbornang bebeywurd nuye, wanjh Korah, Nepheg dja Zichr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zziel benbornang bebeywurd nuye, wanjh Mishael, Elzaphan dja Sithr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aron benemarrinj Elisheba, ngalbeywurd nuye Amminadab, dja mak ngaleng benedanginj Nahshon. Dja ngaleng Elisheba bimarneyawmey Aaron bebeywurd nuye Nadab, Abihu, Eleazar dja Itham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wu Korah benbornang bebeywurd nuye wanjh Assir, Elkanah dja Abiasaph. Bedda wanjh Korah nuye birrimudni duninjh nawu bindingeykenhka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eazar nawu beywurd nuye Aaron wanjh benemarrinj ngalkudji ngalbeywurd nuye Putiel, dja ngaleng bimarneyawmey Phinehas.Nanih wanjh kabirringeybimdi nawu birriwohrnani kore Levi nuye birribebbehmudni, nawu bedman birribebbehmudni duninjh kabirridjarrkngeydingeydi.Yawey Benbeneyawoyhwokrayekwong Moses Dja AaronExodus 6:26-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dda wanjh benemekbewi Aaron dja Moses nawu Yawey benbenemarneyimeng, “Ngurrbenbebbehmirndemornnamen bininj nawu Israel benkebmawahmeng, dja ngurrbenbebbehmirndebebke Egyptbe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bedda wanjh benemekbe nawu benewokdi nuye Pharaoh nawu wohrnani kore Egypt, beneyimeng kabindibebke bininj nawu Israel benkebmawahmeng Egyptbeh. Bedda wanjh benedjalmekbewi Moses dja Aar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Yawey wokdanj nuye Moses kore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ungka bimarneyimeng, “Ngaye wanjh Yawey. Pharaoh nawu kawohrnan kore Egypt yimarneyimen yehyeng rowk nawu ngaye wokwo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Moses bimarneyimeng Yawey, yimeng, “Yina! Ngaye ngawokwarre wanjh njalekah yimankek Pharaoh nganbekk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2026-11-04T09:25:54Z</dcterms:created>
  <dcterms:modified xsi:type="dcterms:W3CDTF">2026-11-04T09:25:54Z</dcterms:modified>
  <dc:title>Bible.com.au: Exodus 6:1-30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