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6: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luk ngaye kan ngudberre kore kubolkwarlah ngaye ngawokkurrmerrinj kunwok kunrayek duninjh kore ngabenbolkwonkenh Abraham, Isaac dja Jacob, wanjh kunmekbe kubolkwarlah ngaye bolkwon ngudberre ngurribolkkarrme. Bonj. Kumekbe ngayime, ngaye nawu Yawey.’ Kuhni yibenmarneyimen bininj nawu Israel benkebmawahme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uhni rowk bu God bimarneyimeng Moses, wanjh Moses benmarneyimeng bininj nawu Israel benkebmawahmeng, dja bedda minj birribekkayi Moses. Kumekbekenh minj birribekkayi dja bininj nawu Egyptbeh bindidjurrkkani bindimarnbuni kunkimuk bindimarnedurrkmirri yiman bindibongkarrmi rerrih, dja kunu wanjh minj birribekkayi, dja birridjalkangewarreni.Yawey Benbeneyawoyhmunkeweng Aaron Dja MosesExodus 6:10-13]]></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Yawey bimarneyimeng Moses, yime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iray kore Pharaoh nawu kawohrnan kubolkwarlah Egypt dja yimarneyimen kabenmunkewe bininj nawu Israel benkebmawahmeng kabirrire ba kabirrimarnebolkbawon kubolkwarlah nuy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ja Moses biwokmey Yawey, yimeng, “Yina, nahni bininj nawu Israel benkebmawahmeng minj ngandibekkan ngaye. Dja bonj, njalekah yimankek kuhni Pharaoh nganbekkan ngaye nawu ngadjalwokwar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Yawey benbenewokrayekwong Moses dja Aaron, dja wokrayekwon berrewoneng bu kabindibebkekenh bininj nawu Israel benkebmawahmeng kore kunbolk Egyptbeh.Kunngey Bedberre Nawu Mawahmawah Moses Dja Aaron BerrewonengExodus 6:14-25]]></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anih wanjh kabirringeybimdi nawu birriwohrnani kore nawu bedman birribebbehmudni. Reuben nawu Israel beywurd nuye nawu nadjdjaman wanjh bebeywurd benbornang Hanoch, Pallu, Hezron dja Carmi. Bedda wanjh Reuben nuye birrimudni duninjh nawu bindingeykenhkan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awu Simeon benbornang bebeywurd nuye wanjh Jemuel, Jamin, Ohad, Jakin, Zohar dja Shaul. Nungka nawu Shaul ngalbadjan nuye daluk ngalbu ngalkang Canaan. Bedda wanjh Simeon nuye birrimudni duninjh nawu bindingeykenhkan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anih wanjh birringeyyoy nawu Levi benbornang dja benkebmawahmeng. Levi bebeywurd benbornang Gershon, Kohath, dja Merari. Nungka Levi djahdjalmimbini 137 mandjew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awu Gershon benbenebornang bebeywurd nuye nawu birrimudni duninjh wanjh Libni dja Shime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Yawey Benmarnewokkurrmerrinj Bininj Nawu Israel Benkebmawahmeng.Exodus 6:1-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awu Kohath benbornang bebeywurd nuye wanjh Amram, Izhar, Hebron, dja Uzziel. Kohath djahdjalmimbini 133 mandjew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awu Merari benbenebornang bebeywurd nuye wanjh Mahli dja Mushi. Nanih wanjh Levi nuye birrimudni duninjh nawu benbornang dja benkebmawahme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mram benemarrinj ngalkornkumo nuye ngalbu ngeyyoy Jochebed, ngaleng bimarneyawmey Amram bebeywurd nuye Aaron dja Moses. Nungka Amram djahdjalmimbini 137 mandjew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zhar benbornang bebeywurd nuye, wanjh Korah, Nepheg dja Zichr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Uzziel benbornang bebeywurd nuye, wanjh Mishael, Elzaphan dja Sithr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aron benemarrinj Elisheba, ngalbeywurd nuye Amminadab, dja mak ngaleng benedanginj Nahshon. Dja ngaleng Elisheba bimarneyawmey Aaron bebeywurd nuye Nadab, Abihu, Eleazar dja Ithama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awu Korah benbornang bebeywurd nuye wanjh Assir, Elkanah dja Abiasaph. Bedda wanjh Korah nuye birrimudni duninjh nawu bindingeykenhkan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Eleazar nawu beywurd nuye Aaron wanjh benemarrinj ngalkudji ngalbeywurd nuye Putiel, dja ngaleng bimarneyawmey Phinehas.Nanih wanjh kabirringeybimdi nawu birriwohrnani kore Levi nuye birribebbehmudni, nawu bedman birribebbehmudni duninjh kabirridjarrkngeydingeydi.Yawey Benbeneyawoyhwokrayekwong Moses Dja AaronExodus 6:26-30]]></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edda wanjh benemekbewi Aaron dja Moses nawu Yawey benbenemarneyimeng, “Ngurrbenbebbehmirndemornnamen bininj nawu Israel benkebmawahmeng, dja ngurrbenbebbehmirndebebke Egyptbe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ja bedda wanjh benemekbe nawu benewokdi nuye Pharaoh nawu wohrnani kore Egypt, beneyimeng kabindibebke bininj nawu Israel benkebmawahmeng Egyptbeh. Bedda wanjh benedjalmekbewi Moses dja Aar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njh Yawey bimarneyimeng Moses, yimeng, “Mah! Dja bolkkime wanjh yinan bu baleh ngamarnekurduyime Pharaoh, ngayeman nawu ngarrulkarrekimuk ngamarnbun nungka kaluk kabenmunkewe kabirrire bininj nawu Israel benkebmawahmeng. Yoh, wanjh, dja mak ngaye nawu ngarrulkarrekimuk ngamarnbun Pharaoh kabendjirrkkan dorrengh ba kabirribolkbawon kubolkwarlah nuy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 Yawey wokdanj nuye Moses kore Egyp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ungka bimarneyimeng, “Ngaye wanjh Yawey. Pharaoh nawu kawohrnan kore Egypt yimarneyimen yehyeng rowk nawu ngaye wokwo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Dja Moses bimarneyimeng Yawey, yimeng, “Yina! Ngaye ngawokwarre wanjh njalekah yimankek Pharaoh nganbekka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njh God biyawoyhmarneyimeng Moses, yimeng, “Ngaye wanjh Yawe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gaye ngabenbebbehmarnebebmeng ngabenbebbehmarnekukbukkarrinj Abraham, Isaac dja Jacob. Dja bedda minj ngabenmarnengeybukkarrimeninj bu ngahngeyyo Yawey, dja birridjalburrbuni bu ngangeyyo El Shadda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ja ngabenmarnewokrayekworrinj kunwok ngardduk warridj nawu ngawokkurrmerrinj ngabenberrebbom bu kaluk ngabenbolkwon kubolkwarlah Canaan, kore birridjalni kore minj bedberrekihniwirrinj kunr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ja mak warridj ngabenbekkang bininj nawu Israel benkebmawahmeng bu kunnalk dorrengh ngandikayhme dja nawu bininj Egyptbeh yiman kabindihbongkan rerrih, dja wanjh ngaye ngaburrbun kore ngawokkurrmerrinj ngabenberrebbom korroko.”]]></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unmekbekenh kunu yibenmarneyimen bininj nawu Israel benkebmawahmeng, kanwokmulewa ngayime bedberre, ‘Ngaye wanjh Yawey, nawu ngayeman bebke ngudberre kore ngundihdjurrkkani ngurrihdurrkmirri bedberre bininj nawu Egyptbeh, ngaye yerrkke ngudberre kore ngundihbongkarrme rerrih. Ngaye ngabidyirriyongen kunngudj dorrengh ngardduk bu bebke ngudberre. Dja warridj ngabenwelengname bininj nawu Egyptbeh kore ngabenmarnekurduyime kunkimukkenh duninj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gaye mang ngudberre dja mak marnbun ngurriyimerran ngardduk bininj, dja ngaye ngayimerran God ngudberre. Kaluk bu kunmekbe ngakurduyime, wanjh ngurriburrbun bu ngaye wanjh Yawey nawu God ngudberre, dja ngaye bebkeng ngudberre kore bininj nawu Egyptbeh ngundihbongkarrmi.]]></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2026-06-22T02:43:25Z</dcterms:created>
  <dcterms:modified xsi:type="dcterms:W3CDTF">2026-06-22T02:43:25Z</dcterms:modified>
  <dc:title>Bible.com.au: Exodus 6:1-30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