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rrbenmarnewernwo kabirridurrkmirri ba kabirridjaldurrkmirri, dja minj kabirribekkan nawu kabindihkowe.” Kuhni bu Pharaoh benmarneyimeng bininj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nmekbekenh wanjh bininj nawu bindidjurrkkani dja bininj nawu bindiwohrnani wanjh birrimbebmeng dja bindimarneyimeng bininj nawu Israel benkebmawahmeng, wanjh birriyimeng, “Pharaoh yimeng bu nungka ngundalkkayb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Pharaoh yimeng bu ngudman ngurriray ngurridalkma kore baleh yarrkka ngurridalkngalke, dja ngurridjalmarnbun yiman kunyungkih ngurrihmarnbuni nawernkenh brick. Minj mak kawohmirndeyahwurdmen nawu ngurrimarnbuni ngurridurrkmir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nu bininj nawu Israel benkebmawahmeng birriyarlahyarlarrmeng birriwam kubolkbubuyika rowk kore kubolkwarlah Egypt, birridalkmangi brickskenh kabirrimarnb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ininj nawu bindidjurrkkani bindiwernhdjurrkdjurrkwoni bulkkidj, birriyimi, “Kunbarnangarrabubuyika ngurridjalmarnbu nawernkenh brick yiman kunyungkih rerrih ngurrihmarnbuni bu ngundidalkwo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ikahwi bininj Israel nawu benkebmawahmeng, wanjh Pharaoh bendjarrngbom benkurrmeng kore bindimarnewohrnani birribuyika bininj nawu Israel benkebmawahmeng. Dja Pharaoh nuye bininj nawu bindidjurrkkani bedda wanjh bindiwidbihkeng birrimekbe nawu bindikurrmeng kabindimarnewohrnankenh bininj nawu Israel benkebmawahmeng, bindiwidbihkeyi bindidjawani dorrengh, “Njalekenh minj baleh ngurriyakwoyi ngurrihmarnbuyi nawernkenh brick yiman kunyungkih ngurrihmarnbu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edda bininj nawu Israel benkebmawahmeng, nawu bindimarnewohrnani birribuyika, wanjh birriwam kore Pharaoh birrimarneyimeng kunnjilngwarre dorrengh, “Njalekenh kuhni bu kunrayek kanmarneyime ngadberre nawu ngarrimarlad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ldjamku minj ngad kandidalkwon ngadberre nawu ngarrimarladj, ngandidjalmarneyime ngarrimarnbun brick. Dja yina, njalekenh ngandiwidjbihke ngad nawu ngarrimarladj? Kuhni wanjh djalburudjang dja ngudda ke bininj wanjh ngandikebrokwarrewong ngadberre.” Kuhni bu birrimarneyimeng Pharaoh nawu bininj Israel benkebmawah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wanjh Pharaoh yimeng, “Ngudda wanjh ngurringudjwarre dja minj ngurriwernhdurrkmirri! Kunmekbekenh kunu ngurriyime, ‘Mah. Karriray karribun mayh bu mak karrimarnedi yiwarrudj Yawey nuye.’ Kuhni bu ngurriyime. Wanjh bo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rridurnde ngurridurrkmirrin, dja minj mak dalkwon ngudberre dja ngurridjalmarnbu nawernkenh brick yiman kunyungkih ngurrihmarnbuni.”Bininj Nawu Israel Benkebmawahmeng Bindiwelengnameng Moses Dja AaronExodus 5:19-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Dja Aaron Benebebmeng Kumirrk Nuye PharaohExodus 5: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dda nawu birriwohrnani bedberre bininj nawu Israel benkebmawahmeng, bu birriwokbekkang, wanjh kunu bedda birriburrbom mankarrerayek duninjh bebmeng be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 birribawong birribebmeng kore Pharaoh kunrurrk nuye wanjh bindimarnebebmeng bindidabkeng Moses dja Aaron nawu bindimadbuni kuber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indimarneyimeng, “Ngudda wanjh ngunemarnbom kunyid dja ngurrbenmarnbom Pharaoh dja bininj nuye nawu kabirrimarnedurrkmirri wanjh kandiwidnan kadberre, dja yiman rerrih ngurrbenbidnakenwong mandjawak kandibunkenh. Wanjh kunmekbekenh kunu ngad ngarridjare Yawey ngunbenenan dja ngunbenedjuhbun ngorrewoneng.”Moses Danginj Yiwarrudj Bu Bidjawam Nawu Yawey GodExodus 5:22-2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Moses yawoyhdanginj yiwarrudj kore Yawey dja yimeng, “Ngudda nawu Yawey, njalekenh kunwarre yibenmarnekurduyimeng bedberre nanih bininj nawu Israel benkebmawahmeng? Dja njalekenh ngaye kanmunkeweng bedberre bu kon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ngawam kore Pharaoh ngudda Yawey marnewokdanj, nungka wanjh kundjalwarre kahkurduyime bedberre nanih bininj nawu Israel benkebmawahmeng. Dja ngudda minj kanwohbidyikarrmeninj bu kanbebkemeninj ngad nawu bininj ke. Dja djalburrky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yerrekah Moses dja Aaron benewam kore Pharaoh benemarneyimeng, “Yawey nawu God ngadberre bininj nawu Israel kankebmawahmeng, kuhni wanjh ngunhmarneyime, ‘Ngudda Pharaoh, yibenmunkewemen ngardduk bininj ba bu ngandimulilmang ngandikukenwon kore kubolkdarle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Pharaoh yimeng, “Nangale kaluk Yawey bu yimankek ngaye ngawokmarrkmang dja munkewe ngudberre bininj nawu Israel ngunkebmawahmeng? Ngaye ngakukwakwan Yawey, dja warridj minj munkewe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edda nawu Moses dja Aaron benemarneyimeng, “God nawu ngadberre Hebrew bininj, bebmeng ngarrewoneng, wanjh ngundidjawan bu kanmunkewemen ngadberre, kunkak danjbik ngarrire kore kubolkdarleh, mayh ngarribun dja yiwarrudj dorrengh ngarridi nuye God ngadberre nawu Yawey. Bu minj ngarrire wardi Yawey kundjak kamunkewe ngadberre kanbun dja nuk kabenmunkewe bininj bu kanbun mandjawak.” Kuhni bu Moses dja Aaron benemarneyimeng nawu Pharao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onj, namekbe nawu wohrnawohrnani kore Egypt minj benbenebekkayi, dja benbenemarneyimeng, yimeng, “Ngayh! Ngudda Moses dja Aaron, njalekah ngurrbendjurrkkan bininj nawu Israel benkebmawahmeng kabirribawon kabirridurrkmirri? Bonj. Dja ngurridjarrkdurrkmirrin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 Pharaoh yimeng, “Dja ngunena! Ngudberre bininj nawu Israel benkebmawahmeng wanjh birrimirndewernminj, dja ngudda ngurrbenngurdke kore kabirridurrkmirri.”Pharaoh Benwokrayekwong Bininj Nawu Israel BenkebmawahmengExodus 5:6-18]]></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undjalmekbe kunbarnangarra wanjh Pharaoh benwokrayekwong bininj nuye nawu birribangni nawu bindidjurrkkani bininj nawu Israel benkebmawahmeng, dja mak benwokrayekwong yikahwi bininj nawu Israel benkebmawahmeng nawu bindinahnani bedmandeleng. Bedda wanjh bindinahnani nawu birriredboni bininj bu birridurrkmirri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Pharaoh benmarneyimeng birrimekbe bininj rowk, yimeng, “Nahni bininj nawu Israel benkebmawahmeng minj kabirriwernhdurrkmirri. Kunmekbekenh kunu wanjh kuhni ngandidjawan, kabirriyime, ‘Kanmunkewemen ngadberre ngarrire mayh ngarribun dja yiwarrudj dorrengh ngarridi God ngadberre.’ Bonj. Karrbenmarnerayekwo. Dja ngudda bu ngurrbendalkwon brickskenh kabirrihmarnbun, wanjh bonj kunukka, bolkkime yuwn ngurrbendalkwon, dja bedman birriray birridalkma bedman bedberre. Madjamku bedman kabirridalkyawan, dja munguyh kabirridjalmarnbun nawernkenh brick, yiman kerrngehkenh birrimarnbuni bu ngurrbendalkwoni dorrengh, dja yuwn kabirriwohmirndeyahwurdmen brick manbu kabirrihmarnbun.]]></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2026-06-22T02:43:14Z</dcterms:created>
  <dcterms:modified xsi:type="dcterms:W3CDTF">2026-06-22T02:43:14Z</dcterms:modified>
  <dc:title>Bible.com.au: Exodus 5:1-23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