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urrinamen manbu kawarnamyo kawakbuyingun nawu kuberrkkah ngarre Dabburlin, dja ngurribalbarnnamen manburrba nawu curtain ba kawelhwelme kore kurrangmaye.” Kuhni rowk Yawey bimarneyimeng nawu Moses bu biwokrayekw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Yawey biyawoyhwokrayekwong nawu Moses, yimeng, “Kaluk bu yinameng rowk, wanjh yimang olive kunkalkkid manbu yibenkodjdjuhkekenh nawu bininj, wanjh yirrelkkemen kore Manrurrkdjamun Dabburlin, dja mak nadjalwern rowk nawu kumekbe kahyo. Kuhni yikurduyimen ba bu mahni Manrurrkdjamun Dabburlin dja njalehnjale ngarre, wanjh kayimerran djal ngaye ngardduk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rre wanjh yirrelkkemen kunkalkkidwi kore altar manbu kandimarnemokenkinje mayh nawu kandiwon ngaye, dja mak yehyeng rowk ngarre. Wanjh kuhni yimarnbun rowk bu ngaye ngardd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yirrelkkemen warridj namekbe kunkalkkid dorrengh nawu nakimukkenh bannikin, dja ngarre kanjdjikah. Kuhni wanjh yimarnbun bu djal ngaye ngardd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ibenmang Aaron dja nabebeywurd nuye dja yibenka kore kurrangmaye ngarre Manrurrkdjamun Dabburlin kore ngaye ngamre bu djahwon ngudberre, wanjh kunmekbe yibenkukdjirridjbu kukkuwi bu ngaye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awu manmadjdjamun nakka wanjh yidjongbu nawu Aaron. Dja mak yikodjdelkkemen kunkalkkid dorrengh dja kanmarnekurrmen ba bu nungka nganmarnedurrkmirri yiman ngaye ngardduk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yibenka nawu Aaron benbornang wanjh yibendjongbu nawu kunmadj be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yibenkodjdelkkemen namekbe mankalkkid dorrengh karohok bu yiman nawu kornkumo bedberre yiyimowong, ba bu kabirriyimerran priests ngardduk ngandimarnedurrkmirri. Bu kuhni yiyime, wanjh kunukka kadjalyirriyo bedberre bu kabirridurrkmirri priests, nawu mak mawahmawah kabindibalyime warridj munguyh.” Kuhni rowk bu Yawey biwokrayekwong nawu Moses.Wanjh Moses Kurduyimeng Rowk Kore Yawey Biwokrayekwong NuyeExodus 40:16-3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Moses kunmekbe kurduyimeng rowk kore Yawey biwokrayekwong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oses dja nawu Israel benkebmawahmeng birrinameng Manrurrkdjamun Dabburlin. Birridjabnameng bu kore kunyungkih kunbarnangarra kore dird nawu kahdokme dja mak mandjewk nawu munkekadjuy nawu kahdokme bu bedda birriwelengbolkbawong kunbolk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Nawu God Bibengdayhkeng Moses Bu Kabirridjabname Nawu Manrurrkdjamun DabburlinExodus 40: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u birridjabnameng nawu Manrurrkdjamun Dabburlin, wanjh birrikurrmeng manbu mandadkenh ngarre mandulkdjad, dja mak birrimarnbom nawu mandulkdjad frames, dja mak birringimiweng mandulkdjad kore kubulkayh frames, dja wanjh birridjabnameng mandulk rowk kore djabdidjab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yerre Moses dorrengh birrikodjbarrkbom nawu manburrba kore Manrurrkdjamun Dabburlin, dja mak nawu kaddumkah dabburlin balbarrkbom warridj kunmekbe kore Yawey biwokrayekwong nawu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Moses mey nawu manwarddebala bokenh manbu kabimdi kunwok kunwoybuk kore Yawey wokkurrmerrinj, dja dahkendoy kore Ark. Wanjh kurrmeng mandulkkuyeng kore rings ngarre Ark wanjh yerre kurrmeng nawu kaddumkah ngarre ba kahdangbalh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ang nawu Ark kore Manrurrkdjamun Dabburlin, dja welhwelkeng manburrba bu minj nangale bininj kanan nawu Ark manbu kakarrme manwarddebala bokenh kore kunwoybuk kunwok Yawey wokkurrmerrinj. Kuhni kurduyimeng kore Yawey biwokrayekw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Moses kurrmeng nawu manbalabala kore Manrurrkdjamun Dabburlin manbu kore Yawey kamre kabendjahwon bedberre, kuberrkkah ngarre manburrba nawu kahwelhwelme kumek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almey kandidjawa nawu bininj birriwong Yawey, dja kurrmeng kore table, kore Yawey biwokrayekwong nuy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k Moses kurrmeng nawu lampstand kore Dabburlin manbu kore Yawey kamre kabendjahwon bedberre, kaluk walemkah, borledmikenh ngarre manbalab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alwurlhkeng nawu lamps kore kumirrk nuye Yawey, kore Yawey biwokrayekwo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Moses kurrmeng nawu gold altar kore Dabburlin manbu kore Yawey kamre kabendjahwon bedberre, kaluk kore kumirrk ngarre manburrba nawu kahwelhwel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injeng nawu manmanjmakkaykenh incense kumekbe, kore Yawey biwokrayekw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rre wanjh welhwelkeng manburrba nawu curtain kore kurrangmaye ngarre Manrurrkdjamun Dabburl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Moses kurrmeng altar kore kabirrihkukkinje mayh nawu kabirriwon Yawey, kaluk darnkih kore kurrangmaye ngarre Manrurrkdjamun Dabburlin, manbu kore Yawey kamre kabendjahwon bedberre. Wanjh biweng mayh nawu bininj birriwong Yawey, mokenh bimarnekinjeng nuye, dja manmim warridj kinjeng, manbu birriyingkihwong Yawey. Kuhni rowk Moses kurduyimeng kore Yawey biwokrayekwo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Moses dorrengh birrimey nawernhkimukkenh bannikin nawu kabirridjirridjburrenkenh dja birrikurrmeng kubulkayh Dabburlin manbu kore Yawey kamre kabendjahwon bedberre, dja kore nawu altar, wanjh kukku borrahkendo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Moses, Aaron dja nawu Aaron benbornang wanjh manmekbe kukku djal bedda bedberre bu birribiddjirridjburreni dja mak birridengedjirridjburre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bedda birridjirridjburreni bu birrimarnburrinj ba bu birringimi kore Manrurrkdjamun Dabburlin manbu kore Yawey kamre kabendjahwon bedberre, dja mak bu birrirey darnkih kore nawu altar. Kuhni rowk wanjh Yawey biyingkihwokrayekwong nawu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Moses dorrengh birrinamehnameng nawu kuberrkkah kore wakbuyinguneng manbu altar dja mak manbu Manrurrkdjamun Dabburlin. Dja mak birriwelhwelkeng nawu manburrba curtain kore kurrangmaye ngarre kuberrkkah manbu Dabburlin. Kuhni wanjh Moses yakwong rowk kore bimarnedurrkmirranginj nawu Yawey.Yawey Nawu God Kumwam Kore Dabburlin Manrurrkdjamun Nuye Dja Bedda Birrinang Kunmakmak Duninjh NuyeExodus 40:34-38(Numbers 9:15-23)]]></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manmekbe kunngol barrkbom kore Dabburlin manbu kore Yawey kamre kabendjahwon bedberre, dja mak kunmakmak duninjh nuye Yawey barlmeng rowk kore Manrurrkdjamun Dabburl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kunngol barrkbom, dja mak kunmakmak duninjh nuye Yawey bolkbarlmiyindi kore Manrurrkdjamun Dabburlin manbu kore Yawey kamre kabendjahwon bedberre, wanjh kunmekbekenh kunu Moses minj ngimeninj manbu Manrurrkdjamun Dabburl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bu manmekbe kunngol wayhmi kore Manrurrkdjamun Dabburlin, wanjh nawu Israel benkebmawahmeng birridolkkani bu birribolkbawoyi birrirey kuredbuyik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bu manmekbe kunngol djahdjaldi kore Manrurrkdjamun Dabburlin, wanjh kunukka minj birrirawinj. Bedmanwali birrihdjaldi kubolkkudji kaluk bu ngolwayhmi. Bedda munguyh birridjalmadbuni kore manbu kunngo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kunbarnangarra yungkih kaluk bu dird nawu kahdokme, ngurridjabdjabnamen nawu Manrurrkdjamun Dabburlin, kaluk nawu dabburlin manbu kore ngaye Yawey ngamre djahwon ngudbe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 yarrkka birrirey nawu Israel benkebmawahmeng rowk, wanjh manbu kunngol nuye Yawey barrkbuni nawu Manrurrkdjamun Dabburlin bu barnangarra rowk. Dja bu kukak rowk, wanjh kunak kakrungi kore kunngol. Wanjh bedda birrinang row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mekbe ngurrikurrmen nawu Ark manbu kakarrme manwarddebala bokenh kore kunwoybuk kunwok ngawokkurrmerrinj. Dja mak manburrba ngurriwelhwelkemen kore kumirrk ngarr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urrimngimowo manbalabala table dja ngurrikurrmekurrme njalehnjale nawu ngarre kumekbe. Kaluk lampstand ngurrimngimowo dja ngurrinamehnamen nawu lamps kore lampst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urrikurrmen nawu gold altar ngarre kabirrikinje mankalkkidmanjmak kore kumirrk ngarre Ark kore manwarddebala bokenh kahdi nawu kabimdi kunwok kunwoybuk bu ngawokkurrmerrinj. Yerre wanjh ngurribarnnamen manbu manbuyika curtain manburrba kore kurrangmaye ngarre nawu Manrurrkdjamun Dabburl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urrimang nawu altar manbu kandimarnekinje mayh nawu kandiwon, dja ngurrikurrmen kore kumirrk ngarre nawu Manrurrkdjamun Dabburlin kore ngaye Yawey ngamre djahwon ngu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awu nawernhkimuk bannikin nawu ngurridjirridjburrenkenh, wanjh ngurrikurrmen kore kubulkayh nawu Dabburlin dja altar, dja mak kukku ngurriborrakendong ba kabobarlme.]]></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2026-06-10T17:29:07Z</dcterms:created>
  <dcterms:modified xsi:type="dcterms:W3CDTF">2026-06-10T17:29:07Z</dcterms:modified>
  <dc:title>Bible.com.au: Exodus 40:1-38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