
<file path=[Content_Types].xml><?xml version="1.0" encoding="utf-8"?>
<Types xmlns="http://schemas.openxmlformats.org/package/2006/content-types">
  <Default Extension="rels" ContentType="application/vnd.openxmlformats-package.relationships+xml"/>
  <Default Extension="xml" ContentType="application/xml"/>
  <Override PartName="/ppt/presentation.xml" ContentType="application/vnd.openxmlformats-officedocument.presentationml.presentation.main+xml"/>
  <Override PartName="/ppt/presProps.xml" ContentType="application/vnd.openxmlformats-officedocument.presentationml.presProps+xml"/>
  <Override PartName="/ppt/tableStyles.xml" ContentType="application/vnd.openxmlformats-officedocument.presentationml.tableStyles+xml"/>
  <Override PartName="/ppt/viewProps.xml" ContentType="application/vnd.openxmlformats-officedocument.presentationml.viewProps+xml"/>
  <Override PartName="/docProps/app.xml" ContentType="application/vnd.openxmlformats-officedocument.extended-properties+xml"/>
  <Override PartName="/docProps/core.xml" ContentType="application/vnd.openxmlformats-package.core-properties+xml"/>
  <Override PartName="/docProps/custom.xml" ContentType="application/vnd.openxmlformats-officedocument.custom-properties+xml"/>
  <Override PartName="/ppt/slideMasters/slideMaster1.xml" ContentType="application/vnd.openxmlformats-officedocument.presentationml.slideMaster+xml"/>
  <Override PartName="/ppt/theme/theme1.xml" ContentType="application/vnd.openxmlformats-officedocument.theme+xml"/>
  <Override PartName="/ppt/slideLayouts/slideLayout1.xml" ContentType="application/vnd.openxmlformats-officedocument.presentationml.slideLayout+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Default Extension="gif" ContentType="image/gif"/>
  <Default Extension="jpg" ContentType="image/jpeg"/>
  <Default Extension="jpeg" ContentType="image/jpeg"/>
  <Default Extension="png" ContentType="image/png"/>
  <Default Extension="xlsx" ContentType="application/vnd.openxmlformats-officedocument.spreadsheetml.sheet"/>
</Types>
</file>

<file path=_rels/.rels><?xml version="1.0" encoding="UTF-8" standalone="yes"?>
<Relationships xmlns="http://schemas.openxmlformats.org/package/2006/relationships">
  <Relationship Id="rId1" Type="http://schemas.openxmlformats.org/officeDocument/2006/relationships/officeDocument" Target="ppt/presentation.xml"/>
  <Relationship Id="rId2" Type="http://schemas.openxmlformats.org/package/2006/relationships/metadata/core-properties" Target="docProps/core.xml"/>
  <Relationship Id="rId3" Type="http://schemas.openxmlformats.org/officeDocument/2006/relationships/extended-properties" Target="docProps/app.xml"/>
  <Relationship Id="rId4" Type="http://schemas.openxmlformats.org/officeDocument/2006/relationships/custom-properties" Target="docProps/custom.xml"/>
</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1"/>
  </p:sldMasterIdLst>
  <p:sldIdLst>
    <p:sldId id="256" r:id="rId3"/>
    <p:sldId id="257" r:id="rId4"/>
    <p:sldId id="258" r:id="rId5"/>
    <p:sldId id="259" r:id="rId6"/>
    <p:sldId id="260" r:id="rId7"/>
    <p:sldId id="261" r:id="rId8"/>
    <p:sldId id="262" r:id="rId9"/>
    <p:sldId id="263" r:id="rId10"/>
    <p:sldId id="264" r:id="rId11"/>
    <p:sldId id="265" r:id="rId12"/>
    <p:sldId id="266" r:id="rId13"/>
    <p:sldId id="267" r:id="rId14"/>
    <p:sldId id="268" r:id="rId15"/>
    <p:sldId id="269" r:id="rId16"/>
    <p:sldId id="270" r:id="rId17"/>
    <p:sldId id="271" r:id="rId18"/>
    <p:sldId id="272" r:id="rId19"/>
    <p:sldId id="273" r:id="rId20"/>
    <p:sldId id="274" r:id="rId21"/>
    <p:sldId id="275" r:id="rId22"/>
    <p:sldId id="276" r:id="rId23"/>
    <p:sldId id="277" r:id="rId24"/>
    <p:sldId id="278" r:id="rId25"/>
    <p:sldId id="279" r:id="rId26"/>
    <p:sldId id="280" r:id="rId27"/>
    <p:sldId id="281" r:id="rId28"/>
    <p:sldId id="282" r:id="rId29"/>
    <p:sldId id="283" r:id="rId30"/>
    <p:sldId id="284" r:id="rId31"/>
    <p:sldId id="285" r:id="rId32"/>
    <p:sldId id="286" r:id="rId33"/>
    <p:sldId id="287" r:id="rId34"/>
  </p:sldIdLst>
  <p:sldSz cx="9144000" cy="5143500" type="screen16x9"/>
  <p:notesSz cx="6858000" cy="9144000"/>
  <p:defaultTextStyle>
    <a:defPPr>
      <a:defRPr lang="fr-FR"/>
    </a:defPPr>
    <a:lvl1pPr algn="l" defTabSz="914400" eaLnBrk="1" hangingPunct="1" latinLnBrk="0" marL="0" rtl="0">
      <a:defRPr kern="1200" sz="1800">
        <a:solidFill>
          <a:schemeClr val="tx1"/>
        </a:solidFill>
        <a:latin typeface="+mn-lt"/>
        <a:ea typeface="+mn-ea"/>
        <a:cs typeface="+mn-cs"/>
      </a:defRPr>
    </a:lvl1pPr>
    <a:lvl2pPr algn="l" defTabSz="914400" eaLnBrk="1" hangingPunct="1" latinLnBrk="0" marL="457200" rtl="0">
      <a:defRPr kern="1200" sz="1800">
        <a:solidFill>
          <a:schemeClr val="tx1"/>
        </a:solidFill>
        <a:latin typeface="+mn-lt"/>
        <a:ea typeface="+mn-ea"/>
        <a:cs typeface="+mn-cs"/>
      </a:defRPr>
    </a:lvl2pPr>
    <a:lvl3pPr algn="l" defTabSz="914400" eaLnBrk="1" hangingPunct="1" latinLnBrk="0" marL="914400" rtl="0">
      <a:defRPr kern="1200" sz="1800">
        <a:solidFill>
          <a:schemeClr val="tx1"/>
        </a:solidFill>
        <a:latin typeface="+mn-lt"/>
        <a:ea typeface="+mn-ea"/>
        <a:cs typeface="+mn-cs"/>
      </a:defRPr>
    </a:lvl3pPr>
    <a:lvl4pPr algn="l" defTabSz="914400" eaLnBrk="1" hangingPunct="1" latinLnBrk="0" marL="1371600" rtl="0">
      <a:defRPr kern="1200" sz="1800">
        <a:solidFill>
          <a:schemeClr val="tx1"/>
        </a:solidFill>
        <a:latin typeface="+mn-lt"/>
        <a:ea typeface="+mn-ea"/>
        <a:cs typeface="+mn-cs"/>
      </a:defRPr>
    </a:lvl4pPr>
    <a:lvl5pPr algn="l" defTabSz="914400" eaLnBrk="1" hangingPunct="1" latinLnBrk="0" marL="1828800" rtl="0">
      <a:defRPr kern="1200" sz="1800">
        <a:solidFill>
          <a:schemeClr val="tx1"/>
        </a:solidFill>
        <a:latin typeface="+mn-lt"/>
        <a:ea typeface="+mn-ea"/>
        <a:cs typeface="+mn-cs"/>
      </a:defRPr>
    </a:lvl5pPr>
    <a:lvl6pPr algn="l" defTabSz="914400" eaLnBrk="1" hangingPunct="1" latinLnBrk="0" marL="2286000" rtl="0">
      <a:defRPr kern="1200" sz="1800">
        <a:solidFill>
          <a:schemeClr val="tx1"/>
        </a:solidFill>
        <a:latin typeface="+mn-lt"/>
        <a:ea typeface="+mn-ea"/>
        <a:cs typeface="+mn-cs"/>
      </a:defRPr>
    </a:lvl6pPr>
    <a:lvl7pPr algn="l" defTabSz="914400" eaLnBrk="1" hangingPunct="1" latinLnBrk="0" marL="2743200" rtl="0">
      <a:defRPr kern="1200" sz="1800">
        <a:solidFill>
          <a:schemeClr val="tx1"/>
        </a:solidFill>
        <a:latin typeface="+mn-lt"/>
        <a:ea typeface="+mn-ea"/>
        <a:cs typeface="+mn-cs"/>
      </a:defRPr>
    </a:lvl7pPr>
    <a:lvl8pPr algn="l" defTabSz="914400" eaLnBrk="1" hangingPunct="1" latinLnBrk="0" marL="3200400" rtl="0">
      <a:defRPr kern="1200" sz="1800">
        <a:solidFill>
          <a:schemeClr val="tx1"/>
        </a:solidFill>
        <a:latin typeface="+mn-lt"/>
        <a:ea typeface="+mn-ea"/>
        <a:cs typeface="+mn-cs"/>
      </a:defRPr>
    </a:lvl8pPr>
    <a:lvl9pPr algn="l" defTabSz="914400" eaLnBrk="1" hangingPunct="1" latinLnBrk="0" marL="3657600" rtl="0">
      <a:defRPr kern="1200" sz="18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showComments="0" lastView="sldView">
  <p:slideViewPr>
    <p:cSldViewPr>
      <p:cViewPr>
        <p:scale>
          <a:sx d="100" n="100"/>
          <a:sy d="100" n="100"/>
        </p:scale>
        <p:origin x="0" y="0"/>
      </p:cViewPr>
    </p:cSldViewPr>
  </p:slideViewPr>
</p:viewPr>
</file>

<file path=ppt/_rels/presentation.xml.rels><?xml version="1.0" encoding="UTF-8" standalone="yes"?>
<Relationships xmlns="http://schemas.openxmlformats.org/package/2006/relationships">
  <Relationship Id="rId1" Type="http://schemas.openxmlformats.org/officeDocument/2006/relationships/slideMaster" Target="slideMasters/slideMaster1.xml"/>
  <Relationship Id="rId2" Type="http://schemas.openxmlformats.org/officeDocument/2006/relationships/theme" Target="theme/theme1.xml"/>
  <Relationship Id="rId3" Type="http://schemas.openxmlformats.org/officeDocument/2006/relationships/slide" Target="slides/slide1.xml"/>
  <Relationship Id="rId4" Type="http://schemas.openxmlformats.org/officeDocument/2006/relationships/slide" Target="slides/slide2.xml"/>
  <Relationship Id="rId5" Type="http://schemas.openxmlformats.org/officeDocument/2006/relationships/slide" Target="slides/slide3.xml"/>
  <Relationship Id="rId6" Type="http://schemas.openxmlformats.org/officeDocument/2006/relationships/slide" Target="slides/slide4.xml"/>
  <Relationship Id="rId7" Type="http://schemas.openxmlformats.org/officeDocument/2006/relationships/slide" Target="slides/slide5.xml"/>
  <Relationship Id="rId8" Type="http://schemas.openxmlformats.org/officeDocument/2006/relationships/slide" Target="slides/slide6.xml"/>
  <Relationship Id="rId9" Type="http://schemas.openxmlformats.org/officeDocument/2006/relationships/slide" Target="slides/slide7.xml"/>
  <Relationship Id="rId10" Type="http://schemas.openxmlformats.org/officeDocument/2006/relationships/slide" Target="slides/slide8.xml"/>
  <Relationship Id="rId11" Type="http://schemas.openxmlformats.org/officeDocument/2006/relationships/slide" Target="slides/slide9.xml"/>
  <Relationship Id="rId12" Type="http://schemas.openxmlformats.org/officeDocument/2006/relationships/slide" Target="slides/slide10.xml"/>
  <Relationship Id="rId13" Type="http://schemas.openxmlformats.org/officeDocument/2006/relationships/slide" Target="slides/slide11.xml"/>
  <Relationship Id="rId14" Type="http://schemas.openxmlformats.org/officeDocument/2006/relationships/slide" Target="slides/slide12.xml"/>
  <Relationship Id="rId15" Type="http://schemas.openxmlformats.org/officeDocument/2006/relationships/slide" Target="slides/slide13.xml"/>
  <Relationship Id="rId16" Type="http://schemas.openxmlformats.org/officeDocument/2006/relationships/slide" Target="slides/slide14.xml"/>
  <Relationship Id="rId17" Type="http://schemas.openxmlformats.org/officeDocument/2006/relationships/slide" Target="slides/slide15.xml"/>
  <Relationship Id="rId18" Type="http://schemas.openxmlformats.org/officeDocument/2006/relationships/slide" Target="slides/slide16.xml"/>
  <Relationship Id="rId19" Type="http://schemas.openxmlformats.org/officeDocument/2006/relationships/slide" Target="slides/slide17.xml"/>
  <Relationship Id="rId20" Type="http://schemas.openxmlformats.org/officeDocument/2006/relationships/slide" Target="slides/slide18.xml"/>
  <Relationship Id="rId21" Type="http://schemas.openxmlformats.org/officeDocument/2006/relationships/slide" Target="slides/slide19.xml"/>
  <Relationship Id="rId22" Type="http://schemas.openxmlformats.org/officeDocument/2006/relationships/slide" Target="slides/slide20.xml"/>
  <Relationship Id="rId23" Type="http://schemas.openxmlformats.org/officeDocument/2006/relationships/slide" Target="slides/slide21.xml"/>
  <Relationship Id="rId24" Type="http://schemas.openxmlformats.org/officeDocument/2006/relationships/slide" Target="slides/slide22.xml"/>
  <Relationship Id="rId25" Type="http://schemas.openxmlformats.org/officeDocument/2006/relationships/slide" Target="slides/slide23.xml"/>
  <Relationship Id="rId26" Type="http://schemas.openxmlformats.org/officeDocument/2006/relationships/slide" Target="slides/slide24.xml"/>
  <Relationship Id="rId27" Type="http://schemas.openxmlformats.org/officeDocument/2006/relationships/slide" Target="slides/slide25.xml"/>
  <Relationship Id="rId28" Type="http://schemas.openxmlformats.org/officeDocument/2006/relationships/slide" Target="slides/slide26.xml"/>
  <Relationship Id="rId29" Type="http://schemas.openxmlformats.org/officeDocument/2006/relationships/slide" Target="slides/slide27.xml"/>
  <Relationship Id="rId30" Type="http://schemas.openxmlformats.org/officeDocument/2006/relationships/slide" Target="slides/slide28.xml"/>
  <Relationship Id="rId31" Type="http://schemas.openxmlformats.org/officeDocument/2006/relationships/slide" Target="slides/slide29.xml"/>
  <Relationship Id="rId32" Type="http://schemas.openxmlformats.org/officeDocument/2006/relationships/slide" Target="slides/slide30.xml"/>
  <Relationship Id="rId33" Type="http://schemas.openxmlformats.org/officeDocument/2006/relationships/slide" Target="slides/slide31.xml"/>
  <Relationship Id="rId34" Type="http://schemas.openxmlformats.org/officeDocument/2006/relationships/slide" Target="slides/slide32.xml"/>
  <Relationship Id="rId35" Type="http://schemas.openxmlformats.org/officeDocument/2006/relationships/presProps" Target="presProps.xml"/>
  <Relationship Id="rId36" Type="http://schemas.openxmlformats.org/officeDocument/2006/relationships/viewProps" Target="viewProps.xml"/>
  <Relationship Id="rId37" Type="http://schemas.openxmlformats.org/officeDocument/2006/relationships/tableStyles" Target="tableStyles.xml"/>
</Relationships>

</file>

<file path=ppt/slideLayouts/_rels/slideLayout1.xml.rels><?xml version="1.0" encoding="UTF-8" standalone="yes"?>
<Relationships xmlns="http://schemas.openxmlformats.org/package/2006/relationships">
  <Relationship Id="rId1" Type="http://schemas.openxmlformats.org/officeDocument/2006/relationships/slideMaster" Target="../slideMasters/slideMaster1.xml"/>
</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p:cSld>
    <p:spTree>
      <p:nvGrpSpPr>
        <p:cNvPr id="1" name=""/>
        <p:cNvGrpSpPr/>
        <p:nvPr/>
      </p:nvGrpSpPr>
      <p:grpSpPr>
        <a:xfrm>
          <a:off x="0" y="0"/>
          <a:ext cx="0" cy="0"/>
          <a:chOff x="0" y="0"/>
          <a:chExt cx="0" cy="0"/>
        </a:xfrm>
      </p:grpSpPr>
    </p:spTree>
  </p:cSld>
  <p:clrMapOvr>
    <a:masterClrMapping/>
  </p:clrMapOvr>
</p:sldLayout>
</file>

<file path=ppt/slideMasters/_rels/slideMaster1.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theme" Target="../theme/theme1.xml"/>
</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Tree>
  </p:cSld>
  <p:clrMap bg1="lt1" tx1="dk1" bg2="lt2" tx2="dk2" accent1="accent1" accent2="accent2" accent3="accent3" accent4="accent4" accent5="accent5" accent6="accent6" hlink="hlink" folHlink="folHlink"/>
  <p:sldLayoutIdLst>
    <p:sldLayoutId id="2469109787" r:id="rId1"/>
  </p:sldLayoutIdLst>
  <p:txStyles>
    <p:titleStyle>
      <a:lvl1pPr algn="ctr">
        <a:defRPr sz="4400" kern="1200">
          <a:solidFill>
            <a:schemeClr val="lt1"/>
          </a:solidFill>
        </a:defRPr>
      </a:lvl1pPr>
      <a:extLst/>
    </p:titleStyle>
    <p:bodyStyle>
      <a:lvl1pPr algn="ctr" indent="-324900">
        <a:defRPr sz="3200" kern="1200">
          <a:solidFill>
            <a:schemeClr val="tx1"/>
          </a:solidFill>
        </a:defRPr>
      </a:lvl1pPr>
      <a:extLst/>
    </p:bodyStyle>
    <p:otherStyle>
      <a:defPPr algn="ctr">
        <a:defRPr kern="1200">
          <a:solidFill>
            <a:schemeClr val="tx1"/>
          </a:solidFill>
        </a:defRPr>
      </a:defPPr>
      <a:extLst/>
    </p:otherStyle>
  </p:txStyles>
</p:sldMaster>
</file>

<file path=ppt/slides/_rels/slide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1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2.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3.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4.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5.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6.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7.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8.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29.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0.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1.xml.rels><?xml version="1.0" encoding="UTF-8" standalone="yes"?>
<Relationships xmlns="http://schemas.openxmlformats.org/package/2006/relationships">
  <Relationship Id="rId1" Type="http://schemas.openxmlformats.org/officeDocument/2006/relationships/slideLayout" Target="../slideLayouts/slideLayout1.xml"/>
</Relationships>

</file>

<file path=ppt/slides/_rels/slide32.xml.rels><?xml version="1.0" encoding="UTF-8" standalone="yes"?>
<Relationships xmlns="http://schemas.openxmlformats.org/package/2006/relationships">
  <Relationship Id="rId1" Type="http://schemas.openxmlformats.org/officeDocument/2006/relationships/slideLayout" Target="../slideLayouts/slideLayout1.xml"/>
  <Relationship Id="rId2" Type="http://schemas.openxmlformats.org/officeDocument/2006/relationships/hyperlink" Target="https://biblesocietyaus.typeform.com/to/hahvZS" TargetMode="External"/>
</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1028700"/>
          <a:ext cx="8229600" cy="4029075"/>
          <a:chOff x="914400" y="1028700"/>
          <a:chExt cx="8229600" cy="4029075"/>
        </a:xfrm>
      </p:grpSpPr>
      <p:sp>
        <p:nvSpPr>
          <p:cNvPr id="1" name=""/>
          <p:cNvSpPr txBox="1"/>
          <p:nvPr/>
        </p:nvSpPr>
        <p:spPr>
          <a:xfrm>
            <a:off x="914400" y="1028700"/>
            <a:ext cx="7315200" cy="1714500"/>
          </a:xfrm>
          <a:prstGeom prst="rect">
            <a:avLst/>
          </a:prstGeom>
          <a:noFill/>
        </p:spPr>
        <p:txBody>
          <a:bodyPr anchor="b" rtlCol="0" bIns="45720" lIns="91440" rIns="91440" tIns="45720">
            <a:spAutoFit/>
          </a:bodyPr>
          <a:lstStyle/>
          <a:p>
            <a:pPr algn="ctr" fontAlgn="b" marL="0" marR="0" indent="0" lvl="0">
              <a:lnSpc>
                <a:spcPct val="100%"/>
              </a:lnSpc>
            </a:pPr>
            <a:r>
              <a:rPr lang="en-US" b="1" sz="6000" spc="0" u="none">
                <a:solidFill>
                  <a:srgbClr val="000000">
                    <a:alpha val="100.00%"/>
                  </a:srgbClr>
                </a:solidFill>
                <a:latin typeface="Calibri"/>
              </a:rPr>
              <a:t><![CDATA[Exodus 4:1-31]]></a:t>
            </a:r>
          </a:p>
        </p:txBody>
      </p:sp>
      <p:sp>
        <p:nvSpPr>
          <p:cNvPr id="2" name=""/>
          <p:cNvSpPr txBox="1"/>
          <p:nvPr/>
        </p:nvSpPr>
        <p:spPr>
          <a:xfrm>
            <a:off x="914400" y="2743200"/>
            <a:ext cx="7315200" cy="1285875"/>
          </a:xfrm>
          <a:prstGeom prst="rect">
            <a:avLst/>
          </a:prstGeom>
          <a:noFill/>
        </p:spPr>
        <p:txBody>
          <a:bodyPr rtlCol="0" bIns="45720" lIns="91440" rIns="91440" tIns="45720">
            <a:spAutoFit/>
          </a:bodyPr>
          <a:lstStyle/>
          <a:p>
            <a:pPr algn="ctr" fontAlgn="base" marL="0" marR="0" indent="0" lvl="0">
              <a:lnSpc>
                <a:spcPct val="100%"/>
              </a:lnSpc>
            </a:pPr>
            <a:r>
              <a:rPr lang="en-US" b="1" sz="4000" spc="0" u="none">
                <a:solidFill>
                  <a:srgbClr val="000000">
                    <a:alpha val="100.00%"/>
                  </a:srgbClr>
                </a:solidFill>
                <a:latin typeface="Calibri"/>
              </a:rPr>
              <a:t><![CDATA[gup2018]]></a:t>
            </a:r>
          </a:p>
        </p:txBody>
      </p:sp>
    </p:spTree>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Yawey Nawu God Biwong Moses Kundulkarre NuyeExodus 4:1-9]]></a:t>
            </a:r>
          </a:p>
        </p:txBody>
      </p:sp>
    </p:spTree>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 ]]></a:t>
            </a:r>
            <a:r>
              <a:rPr lang="en-US" b="1" sz="3000" spc="0" u="none">
                <a:solidFill>
                  <a:srgbClr val="000000">
                    <a:alpha val="100.00%"/>
                  </a:srgbClr>
                </a:solidFill>
                <a:latin typeface="Calibri"/>
              </a:rPr>
              <a:t><![CDATA[Wanjh Moses biwokmey Yawey nawu God, yimeng, “Dja kaluk baleh ngayime bu ngabenmarneyime bininj nawu Israel benkebmawahmeng, dja bedda minj ngandiwoybukwon dja minj mak ngandibekkan, dja wanjh kabirriyime bu yimankek ngudda Yawey minj kanmarnebebmeninj?”]]></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 ]]></a:t>
            </a:r>
            <a:r>
              <a:rPr lang="en-US" b="1" sz="3000" spc="0" u="none">
                <a:solidFill>
                  <a:srgbClr val="000000">
                    <a:alpha val="100.00%"/>
                  </a:srgbClr>
                </a:solidFill>
                <a:latin typeface="Calibri"/>
              </a:rPr>
              <a:t><![CDATA[Wanjh Yawey bimarneyimeng Moses, yimeng, “Ngudda njale nakka yikarrme kubid ke?” Moses yimeng, “Mahni wanjh kundulk ngarrulkkarrme.”]]></a:t>
            </a:r>
          </a:p>
        </p:txBody>
      </p:sp>
    </p:spTree>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 ]]></a:t>
            </a:r>
            <a:r>
              <a:rPr lang="en-US" b="1" sz="3000" spc="0" u="none">
                <a:solidFill>
                  <a:srgbClr val="000000">
                    <a:alpha val="100.00%"/>
                  </a:srgbClr>
                </a:solidFill>
                <a:latin typeface="Calibri"/>
              </a:rPr>
              <a:t><![CDATA[Yawey yimeng, “Yirrulkburriwemen kurorre.” Wanjh Moses dulkburriweng kurorre, wanjh manekke kundulk djalkukyimerranj nayin duninjh, wanjh Moses kelerlobmeng.]]></a:t>
            </a:r>
          </a:p>
        </p:txBody>
      </p:sp>
    </p:spTree>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4 ]]></a:t>
            </a:r>
            <a:r>
              <a:rPr lang="en-US" b="1" sz="3000" spc="0" u="none">
                <a:solidFill>
                  <a:srgbClr val="000000">
                    <a:alpha val="100.00%"/>
                  </a:srgbClr>
                </a:solidFill>
                <a:latin typeface="Calibri"/>
              </a:rPr>
              <a:t><![CDATA[Wanjh Yawey bimarneyimeng, “Yidarrkidma kuberd.” Wanjh kunu Moses bidyirriyonginj, mey nawu nayin, wanjh yawoyhdulkyimerranj kundulk kore kubid nuye.]]></a:t>
            </a:r>
          </a:p>
        </p:txBody>
      </p:sp>
    </p:spTree>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5 ]]></a:t>
            </a:r>
            <a:r>
              <a:rPr lang="en-US" b="1" sz="3000" spc="0" u="none">
                <a:solidFill>
                  <a:srgbClr val="000000">
                    <a:alpha val="100.00%"/>
                  </a:srgbClr>
                </a:solidFill>
                <a:latin typeface="Calibri"/>
              </a:rPr>
              <a:t><![CDATA[Wanjh Yawey bimarneyimeng, “Kuhni yikurduyimen bedberre ba kabirriwoybukwon bu ngaye marnebukkarrinj, ngaye nawu Yawey, ngaye nawu God bedberre nawu mawahmawah. Ngaye wanjh God nuye Abraham, dja mak God nuye Isaac dja mak God nuye Jacob.”]]></a:t>
            </a:r>
          </a:p>
        </p:txBody>
      </p:sp>
    </p:spTree>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6 ]]></a:t>
            </a:r>
            <a:r>
              <a:rPr lang="en-US" b="1" sz="3000" spc="0" u="none">
                <a:solidFill>
                  <a:srgbClr val="000000">
                    <a:alpha val="100.00%"/>
                  </a:srgbClr>
                </a:solidFill>
                <a:latin typeface="Calibri"/>
              </a:rPr>
              <a:t><![CDATA[Kuhni mak Yawey bimarneyimeng Moses, yimeng, “Yibidngimen kore namekbe nawu yidjongbuyindi.” Wanjh Moses bidngimiworrinj, dja bu bidbebkerrinj wanjh kundjak bimey kubid bidkulahwarreminj, bidbeleminj duninjh yiman yerrih delek.]]></a:t>
            </a:r>
          </a:p>
        </p:txBody>
      </p:sp>
    </p:spTree>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7 ]]></a:t>
            </a:r>
            <a:r>
              <a:rPr lang="en-US" b="1" sz="3000" spc="0" u="none">
                <a:solidFill>
                  <a:srgbClr val="000000">
                    <a:alpha val="100.00%"/>
                  </a:srgbClr>
                </a:solidFill>
                <a:latin typeface="Calibri"/>
              </a:rPr>
              <a:t><![CDATA[Wanjh Yawey yimeng, “Yiyawoyhbidngimen.” Wanjh kunu yawoyhbidngimeng, dja bu bidbebkerrinj kumekbe wanjh bidmakminj rowk, bidkulahmakminj yiman kunkulah rowk kubuhburrk nuye.]]></a:t>
            </a:r>
          </a:p>
        </p:txBody>
      </p:sp>
    </p:spTree>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8 ]]></a:t>
            </a:r>
            <a:r>
              <a:rPr lang="en-US" b="1" sz="3000" spc="0" u="none">
                <a:solidFill>
                  <a:srgbClr val="000000">
                    <a:alpha val="100.00%"/>
                  </a:srgbClr>
                </a:solidFill>
                <a:latin typeface="Calibri"/>
              </a:rPr>
              <a:t><![CDATA[Wanjh Yawey yimeng, “Kuhni yibenmarnekurduyimen bu yibenbukkan kundulkarre ngardduk. Kundulk werrk yibenbukka dja bu minj ngundiwoybukwon dja minj mak ngundiwokbekkan wanjh kuhni kunbuyika yibenbukka kunbidwali ba bu kunukka nuk ngundiwernhwoybukwon.]]></a:t>
            </a:r>
          </a:p>
        </p:txBody>
      </p:sp>
    </p:spTree>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9 ]]></a:t>
            </a:r>
            <a:r>
              <a:rPr lang="en-US" b="1" sz="3000" spc="0" u="none">
                <a:solidFill>
                  <a:srgbClr val="000000">
                    <a:alpha val="100.00%"/>
                  </a:srgbClr>
                </a:solidFill>
                <a:latin typeface="Calibri"/>
              </a:rPr>
              <a:t><![CDATA[Dja bu minj ngundiwoybukwon dja minj mak ngundiwokbekkan bu manekke bokenh yibenbukkan, wanjh yiboma kukku kore mankabo, dja yiboyakbu kuberrkkombuk wanjh manekke kukku kaboyimerran kunkurlba kumekbe kore kurorre.”Yawey Nawu God Bimarnekangewurlhmeng MosesExodus 4:10-17]]></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0 ]]></a:t>
            </a:r>
            <a:r>
              <a:rPr lang="en-US" b="1" sz="3000" spc="0" u="none">
                <a:solidFill>
                  <a:srgbClr val="000000">
                    <a:alpha val="100.00%"/>
                  </a:srgbClr>
                </a:solidFill>
                <a:latin typeface="Calibri"/>
              </a:rPr>
              <a:t><![CDATA[Wanjh Moses bimarneyimeng Yawey, yimeng, “Aba! Yina nawu kanmarnewohrnan, ngaye ngadjalwokmayaliwarre. Minj kerrngehkenh ngawokmayalimakniwirrinj dja bu ngudda kanmarnewokdanj ngaye ngadjalwokmayaliwarre bolkkime. Ngaye yeledj ngawokdi dja ngadjenkelk.”]]></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1 ]]></a:t>
            </a:r>
            <a:r>
              <a:rPr lang="en-US" b="1" sz="3000" spc="0" u="none">
                <a:solidFill>
                  <a:srgbClr val="000000">
                    <a:alpha val="100.00%"/>
                  </a:srgbClr>
                </a:solidFill>
                <a:latin typeface="Calibri"/>
              </a:rPr>
              <a:t><![CDATA[Wanjh Yawey bimarneyimeng, “Yina! Yiburrbun ngaye nawu Yawey ngabenmarnbun bininj bu kabirriwokdi, dja bu kabirridangdubbe, dja bu kabirrikanemdubbe. Ngabenmarnbun warridj bininj bu kabirribolknan dja nuk kabirrimimbunjemen. Dja ngaye wanjh Yawey ngabenmarnbun bininj kabirriyimerran kore ngadjar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2 ]]></a:t>
            </a:r>
            <a:r>
              <a:rPr lang="en-US" b="1" sz="3000" spc="0" u="none">
                <a:solidFill>
                  <a:srgbClr val="000000">
                    <a:alpha val="100.00%"/>
                  </a:srgbClr>
                </a:solidFill>
                <a:latin typeface="Calibri"/>
              </a:rPr>
              <a:t><![CDATA[Kunu wanjh yiray, dja ngaye bidyikarrme bu yiwokdi, ngayeman kunwok bukkabukkan bu baleh ngudda yibenmarneyime.”]]></a:t>
            </a:r>
          </a:p>
        </p:txBody>
      </p:sp>
    </p:spTree>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3 ]]></a:t>
            </a:r>
            <a:r>
              <a:rPr lang="en-US" b="1" sz="3000" spc="0" u="none">
                <a:solidFill>
                  <a:srgbClr val="000000">
                    <a:alpha val="100.00%"/>
                  </a:srgbClr>
                </a:solidFill>
                <a:latin typeface="Calibri"/>
              </a:rPr>
              <a:t><![CDATA[Wanjh Moses yimeng, “Ngudda nawu kanmarnewohrnan, djaldjawan nabuyika yimunkewemen.”]]></a:t>
            </a:r>
          </a:p>
        </p:txBody>
      </p:sp>
    </p:spTree>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4 ]]></a:t>
            </a:r>
            <a:r>
              <a:rPr lang="en-US" b="1" sz="3000" spc="0" u="none">
                <a:solidFill>
                  <a:srgbClr val="000000">
                    <a:alpha val="100.00%"/>
                  </a:srgbClr>
                </a:solidFill>
                <a:latin typeface="Calibri"/>
              </a:rPr>
              <a:t><![CDATA[Wanjh kunu Yawey kangewurlhmeng dja bimarneyimeng Moses, yimeng, “Kab, dja nawu ngudda ngunedanginj nawu Aaron nawu Levi ngunbenedjarrkkebmawahmeng. Ngaburrbun bu nungka wokmak. Kaluk nungka kamhre bolkkime ngundabke, dja bu ngunnan, nungka wanjh kakangemarrmarrmen.]]></a:t>
            </a:r>
          </a:p>
        </p:txBody>
      </p:sp>
    </p:spTree>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5 ]]></a:t>
            </a:r>
            <a:r>
              <a:rPr lang="en-US" b="1" sz="3000" spc="0" u="none">
                <a:solidFill>
                  <a:srgbClr val="000000">
                    <a:alpha val="100.00%"/>
                  </a:srgbClr>
                </a:solidFill>
                <a:latin typeface="Calibri"/>
              </a:rPr>
              <a:t><![CDATA[Ngudda kaluk yimarneyimen dja mak yiwokwon kunwok nawu nungka kaluk kayime, ngaye kaluk bidyikarrme bu yiwokdi, dja nungka mak ngabidyikarrme bu kawokdi. Ngaye benbenebukkan bu baleh ngunekurduyime.]]></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6 ]]></a:t>
            </a:r>
            <a:r>
              <a:rPr lang="en-US" b="1" sz="3000" spc="0" u="none">
                <a:solidFill>
                  <a:srgbClr val="000000">
                    <a:alpha val="100.00%"/>
                  </a:srgbClr>
                </a:solidFill>
                <a:latin typeface="Calibri"/>
              </a:rPr>
              <a:t><![CDATA[Nungka kaluk kawokdi ke, kore ngudda yidjare kabenmarneyime bininj. Dja ngudda yiman God rerrih kore yimarneyime baleh kabenmarneyime.]]></a:t>
            </a:r>
          </a:p>
        </p:txBody>
      </p:sp>
    </p:spTree>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7 ]]></a:t>
            </a:r>
            <a:r>
              <a:rPr lang="en-US" b="1" sz="3000" spc="0" u="none">
                <a:solidFill>
                  <a:srgbClr val="000000">
                    <a:alpha val="100.00%"/>
                  </a:srgbClr>
                </a:solidFill>
                <a:latin typeface="Calibri"/>
              </a:rPr>
              <a:t><![CDATA[Dja mak ngudda maninjmanu kundulk yirrulkkan kore kubid ke, ba yibenbukkan kunbubuyika kundulkarre ngardduk, ba kabirriburrbun bu ngaye marnebukkarrinj ngudda.” Kuhni wanjh Yawey bimarneyimeng Moses.Moses Bolkbawong Midian Dja Durndi Kore Egypt.Exodus 4:18-23]]></a:t>
            </a:r>
          </a:p>
        </p:txBody>
      </p:sp>
    </p:spTree>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8 ]]></a:t>
            </a:r>
            <a:r>
              <a:rPr lang="en-US" b="1" sz="3000" spc="0" u="none">
                <a:solidFill>
                  <a:srgbClr val="000000">
                    <a:alpha val="100.00%"/>
                  </a:srgbClr>
                </a:solidFill>
                <a:latin typeface="Calibri"/>
              </a:rPr>
              <a:t><![CDATA[Wanjh Moses durndi kore bindoy nuye Jethro dja bimarneyimeng, “Kab djawan bu kanmunkewe, ngarrurndeng kore Egypt ngabennan nawu ngarrimud ba bu bedda kunubewu kabirridjaldarrkiddi.” Wanjh Jethro bimarneyimeng Moses, yimeng, “Mah, wanjh kamak bu yire.”]]></a:t>
            </a:r>
          </a:p>
        </p:txBody>
      </p:sp>
    </p:spTree>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19 ]]></a:t>
            </a:r>
            <a:r>
              <a:rPr lang="en-US" b="1" sz="3000" spc="0" u="none">
                <a:solidFill>
                  <a:srgbClr val="000000">
                    <a:alpha val="100.00%"/>
                  </a:srgbClr>
                </a:solidFill>
                <a:latin typeface="Calibri"/>
              </a:rPr>
              <a:t><![CDATA[Kaluk bu kerrngehkenh Moses djahdjalni kore Midian, wanjh Yawey bimarneyimeng, “Bininj rowk nawu birridjareni ngundibuyi, bedda wanjh birridoweng, dja wanjh yirrunde kore Egypt.”]]></a:t>
            </a:r>
          </a:p>
        </p:txBody>
      </p:sp>
    </p:spTree>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0 ]]></a:t>
            </a:r>
            <a:r>
              <a:rPr lang="en-US" b="1" sz="3000" spc="0" u="none">
                <a:solidFill>
                  <a:srgbClr val="000000">
                    <a:alpha val="100.00%"/>
                  </a:srgbClr>
                </a:solidFill>
                <a:latin typeface="Calibri"/>
              </a:rPr>
              <a:t><![CDATA[Wanjh kunu Moses benmey ngalbininjkobeng nuye dja bebeywurd nuye, benkurrmeng kore kubodme nuye mayh nawu donkey birrimorneni dja birridjarrkdurndi kore kubolkwarlah Egypt, dja Moses dulkkahdulkkani kubid nuye kundulk manbu God nuye.]]></a:t>
            </a: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1 ]]></a:t>
            </a:r>
            <a:r>
              <a:rPr lang="en-US" b="1" sz="3000" spc="0" u="none">
                <a:solidFill>
                  <a:srgbClr val="000000">
                    <a:alpha val="100.00%"/>
                  </a:srgbClr>
                </a:solidFill>
                <a:latin typeface="Calibri"/>
              </a:rPr>
              <a:t><![CDATA[Wanjh Yawey bimarneyimeng Moses, yimeng, “Bu ngudda yirrurndeng kore Egypt, wanjh yikurduyimen rowk kore Pharaoh kumirrk nuye, yibukka kunbubuyika rowk bu namakmak nawu ngaye dulkarrewong. Yibukka dja bonj, yiman djamku yibukkan, dja ngaye munguyh ngakangerayekwon ba nungka minj bininj kabenmunkewe.]]></a:t>
            </a: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2-23 ]]></a:t>
            </a:r>
            <a:r>
              <a:rPr lang="en-US" b="1" sz="3000" spc="0" u="none">
                <a:solidFill>
                  <a:srgbClr val="000000">
                    <a:alpha val="100.00%"/>
                  </a:srgbClr>
                </a:solidFill>
                <a:latin typeface="Calibri"/>
              </a:rPr>
              <a:t><![CDATA[Dja ngudda kaluk yimarneyimen Pharaoh, yiyime, ‘Kuhni bu Yawey ngunmarneyime, Mah. Wanjh yibenmunkewemen ngardduk bininj nawu Israel benkebmawahmeng ba ngandimarnedi yiwarrudj. Dja bedda wanjh yiman kayime nadjdjaman rowk ngardduk. Dja bu ngudda kandahme minj yibenmunkewe, kunukka wanjh ngaye ngabun beywurd ke nawu nadjdjaman.’ Kuhni bu yimarneyime nawu Pharaoh.”Yawey Nawu God Minj Bibuyi Beywurd nawu Moses Nuye.Exodus 4:24-26]]></a:t>
            </a:r>
          </a:p>
        </p:txBody>
      </p:sp>
    </p:spTree>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4 ]]></a:t>
            </a:r>
            <a:r>
              <a:rPr lang="en-US" b="1" sz="3000" spc="0" u="none">
                <a:solidFill>
                  <a:srgbClr val="000000">
                    <a:alpha val="100.00%"/>
                  </a:srgbClr>
                </a:solidFill>
                <a:latin typeface="Calibri"/>
              </a:rPr>
              <a:t><![CDATA[Wanjh Moses dja nawu birrimudni birribolkbawong Midian dja birriwam. Birridjalwam wanjh birriwohyonginj wohka. Kaluk kumekbe kore birriyonginj, wanjh Yawey bendabkeng bu yimankek bibuyi dowimeninj Moses nuye wurdyaw nawu nadjaman.]]></a:t>
            </a:r>
          </a:p>
        </p:txBody>
      </p:sp>
    </p:spTree>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5-26 ]]></a:t>
            </a:r>
            <a:r>
              <a:rPr lang="en-US" b="1" sz="3000" spc="0" u="none">
                <a:solidFill>
                  <a:srgbClr val="000000">
                    <a:alpha val="100.00%"/>
                  </a:srgbClr>
                </a:solidFill>
                <a:latin typeface="Calibri"/>
              </a:rPr>
              <a:t><![CDATA[Wanjh Zipporah ngalbu Moses nuye ngalbininjkobeng, mey kunwardde manbu manwarddemirrhmak dja birradjkeng bilakkayenwong nayaw ngarre, wanjh bikulahkurrmeng kore kurrenge nuye nayaw, dja mak ngaleng bimarneyimeng nawu wurdyaw, yimeng, “Woybukkih wanjh ngudda nawu ngardduk kunkurlbakenh.” Kunmekbe yimeng bu bilakkayenwong wurdyaw. Wanjh kumekbekenh kunu Yawey birrarrkidbawong namekbe nayaw dja minj bibuyi.Aaron Birrabkeng Moses.Exodus 4:27-28]]></a:t>
            </a:r>
          </a:p>
        </p:txBody>
      </p:sp>
    </p:spTree>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7 ]]></a:t>
            </a:r>
            <a:r>
              <a:rPr lang="en-US" b="1" sz="3000" spc="0" u="none">
                <a:solidFill>
                  <a:srgbClr val="000000">
                    <a:alpha val="100.00%"/>
                  </a:srgbClr>
                </a:solidFill>
                <a:latin typeface="Calibri"/>
              </a:rPr>
              <a:t><![CDATA[Kaluk Yawey bimarneyimeng Aaron, yimeng, “Yiray kore kubolkdarleh yirrabke Moses.” Wanjh nungka wam birrabkeng kore God nuye kunwarddekimuk, dja bibunjhmey.]]></a:t>
            </a:r>
          </a:p>
        </p:txBody>
      </p:sp>
    </p:spTree>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8 ]]></a:t>
            </a:r>
            <a:r>
              <a:rPr lang="en-US" b="1" sz="3000" spc="0" u="none">
                <a:solidFill>
                  <a:srgbClr val="000000">
                    <a:alpha val="100.00%"/>
                  </a:srgbClr>
                </a:solidFill>
                <a:latin typeface="Calibri"/>
              </a:rPr>
              <a:t><![CDATA[Wanjh Moses bimarneyimeng kunwok rowk nawu God bimarneyimeng bu bimunkeweng, dja mak kunbubuyika rowk namakmak nawu Yawey biwokrayekwong Moses, kaluk kakurduyime kabenbukkabukkankenh bu God bimarnebebmeng. Kuhni rowk Moses bimarneyimeng Aaron.Bininj Nawu Israel Benkebmawahmeng Birriburlumi Yawey Nawu GodExodus 4:29-31]]></a:t>
            </a:r>
          </a:p>
        </p:txBody>
      </p:sp>
    </p:spTree>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29 ]]></a:t>
            </a:r>
            <a:r>
              <a:rPr lang="en-US" b="1" sz="3000" spc="0" u="none">
                <a:solidFill>
                  <a:srgbClr val="000000">
                    <a:alpha val="100.00%"/>
                  </a:srgbClr>
                </a:solidFill>
                <a:latin typeface="Calibri"/>
              </a:rPr>
              <a:t><![CDATA[Wanjh Moses dja Aaron benebolkbawong manwarddekimuk bolkngeyyoy Horeb, dja benewam kore kubolkwarlah Egypt. Kaluk bu kumekbe benebebmeng, wanjh bindimirndemornnameng rowk dabborrabbolk bedberre bininj nawu Israel benkebmawahmeng.]]></a:t>
            </a:r>
          </a:p>
        </p:txBody>
      </p:sp>
    </p:spTree>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0 ]]></a:t>
            </a:r>
            <a:r>
              <a:rPr lang="en-US" b="1" sz="3000" spc="0" u="none">
                <a:solidFill>
                  <a:srgbClr val="000000">
                    <a:alpha val="100.00%"/>
                  </a:srgbClr>
                </a:solidFill>
                <a:latin typeface="Calibri"/>
              </a:rPr>
              <a:t><![CDATA[Dja Aaron benmarneyimeng kunwok rowk nawu Yawey bimarneyimeng Moses, dja mak kurduyimeng namakmak kundulkarre dorrengh kore bininj birrinani benhbukkani bu Yawey bimarnebebmeng.]]></a:t>
            </a:r>
          </a:p>
        </p:txBody>
      </p:sp>
    </p:spTree>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baseline="30000">
                <a:solidFill>
                  <a:srgbClr val="000000">
                    <a:alpha val="100.00%"/>
                  </a:srgbClr>
                </a:solidFill>
                <a:latin typeface="Calibri"/>
              </a:rPr>
              <a:t><![CDATA[31 ]]></a:t>
            </a:r>
            <a:r>
              <a:rPr lang="en-US" b="1" sz="3000" spc="0" u="none">
                <a:solidFill>
                  <a:srgbClr val="000000">
                    <a:alpha val="100.00%"/>
                  </a:srgbClr>
                </a:solidFill>
                <a:latin typeface="Calibri"/>
              </a:rPr>
              <a:t><![CDATA[Wanjh bedda nawu bininj birriwoybukwong, dja bu birribekkang bu Yawey kumwam bedberre kabenbidyikarrmekenh, dja bu nungka nang kunnjilngwarre bedberre, wanjh bedda birridjudkurlmi birriburlumeng nuye.]]></a:t>
            </a:r>
          </a:p>
        </p:txBody>
      </p:sp>
    </p:spTree>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914400" y="514350"/>
          <a:ext cx="8229600" cy="4629150"/>
          <a:chOff x="914400" y="514350"/>
          <a:chExt cx="8229600" cy="4629150"/>
        </a:xfrm>
      </p:grpSpPr>
      <p:sp>
        <p:nvSpPr>
          <p:cNvPr id="1" name=""/>
          <p:cNvSpPr txBox="1"/>
          <p:nvPr/>
        </p:nvSpPr>
        <p:spPr>
          <a:xfrm>
            <a:off x="914400" y="514350"/>
            <a:ext cx="7315200" cy="4114800"/>
          </a:xfrm>
          <a:prstGeom prst="rect">
            <a:avLst/>
          </a:prstGeom>
          <a:noFill/>
        </p:spPr>
        <p:txBody>
          <a:bodyPr anchor="ctr" rtlCol="0" bIns="45720" lIns="91440" rIns="91440" tIns="45720">
            <a:spAutoFit/>
          </a:bodyPr>
          <a:lstStyle/>
          <a:p>
            <a:pPr algn="ctr" fontAlgn="ctr" marL="0" marR="0" indent="0" lvl="0">
              <a:lnSpc>
                <a:spcPct val="100%"/>
              </a:lnSpc>
            </a:pPr>
            <a:r>
              <a:rPr lang="en-US" b="1" sz="3000" spc="0" u="none">
                <a:solidFill>
                  <a:srgbClr val="000000">
                    <a:alpha val="100.00%"/>
                  </a:srgbClr>
                </a:solidFill>
                <a:latin typeface="Calibri"/>
              </a:rPr>
              <a:t><![CDATA[Was this helpful?]]></a:t>
            </a:r>
            <a:br/>
            <a:r>
              <a:rPr lang="en-US" sz="3000" spc="0" u="none">
                <a:solidFill>
                  <a:srgbClr val="000000">
                    <a:alpha val="100.00%"/>
                  </a:srgbClr>
                </a:solidFill>
                <a:latin typeface="Calibri"/>
                <a:hlinkClick r:id="rId2" tooltip="Feedback form"/>
              </a:rPr>
              <a:t><![CDATA[Help us improve with your feedback]]></a:t>
            </a:r>
          </a:p>
        </p:txBody>
      </p:sp>
    </p:spTree>
  </p:cSld>
  <p:clrMapOvr>
    <a:masterClrMapping/>
  </p:clrMapOvr>
</p:sld>
</file>

<file path=ppt/theme/theme1.xml><?xml version="1.0" encoding="utf-8"?>
<a:theme xmlns:a="http://schemas.openxmlformats.org/drawingml/2006/main" name="Theme66">
  <a:themeElements>
    <a:clrScheme name="Theme66">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Theme66">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inorFont>
    </a:fontScheme>
    <a:fmtScheme name="Theme66">
      <a:fillStyleLst>
        <a:solidFill>
          <a:schemeClr val="phClr"/>
        </a:solidFill>
        <a:gradFill rotWithShape="1">
          <a:gsLst>
            <a:gs pos="0%">
              <a:schemeClr val="phClr">
                <a:tint val="50%"/>
                <a:satMod val="300%"/>
              </a:schemeClr>
            </a:gs>
            <a:gs pos="35%">
              <a:schemeClr val="phClr">
                <a:tint val="37%"/>
                <a:satMod val="300%"/>
              </a:schemeClr>
            </a:gs>
            <a:gs pos="100%">
              <a:schemeClr val="phClr">
                <a:tint val="15%"/>
                <a:satMod val="350%"/>
              </a:schemeClr>
            </a:gs>
          </a:gsLst>
          <a:lin ang="16200000" scaled="1"/>
        </a:gradFill>
        <a:gradFill rotWithShape="1">
          <a:gsLst>
            <a:gs pos="0%">
              <a:schemeClr val="phClr">
                <a:shade val="51%"/>
                <a:satMod val="130%"/>
              </a:schemeClr>
            </a:gs>
            <a:gs pos="80%">
              <a:schemeClr val="phClr">
                <a:shade val="93%"/>
                <a:satMod val="130%"/>
              </a:schemeClr>
            </a:gs>
            <a:gs pos="100%">
              <a:schemeClr val="phClr">
                <a:shade val="94%"/>
                <a:satMod val="135%"/>
              </a:schemeClr>
            </a:gs>
          </a:gsLst>
          <a:lin ang="16200000" scaled="0"/>
        </a:gradFill>
      </a:fillStyleLst>
      <a:lnStyleLst>
        <a:ln w="9525" cap="flat" cmpd="sng" algn="ctr">
          <a:solidFill>
            <a:schemeClr val="phClr">
              <a:shade val="95%"/>
              <a:satMod val="105%"/>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r="5400000" dist="20000" rotWithShape="0">
              <a:srgbClr val="000000">
                <a:alpha val="38%"/>
              </a:srgbClr>
            </a:outerShdw>
          </a:effectLst>
        </a:effectStyle>
        <a:effectStyle>
          <a:effectLst>
            <a:outerShdw blurRad="40000" dir="5400000" dist="23000" rotWithShape="0">
              <a:srgbClr val="000000">
                <a:alpha val="35%"/>
              </a:srgbClr>
            </a:outerShdw>
          </a:effectLst>
        </a:effectStyle>
        <a:effectStyle>
          <a:effectLst>
            <a:outerShdw blurRad="40000" dir="5400000" dist="23000" rotWithShape="0">
              <a:srgbClr val="000000">
                <a:alpha val="35%"/>
              </a:srgbClr>
            </a:outerShdw>
          </a:effectLst>
          <a:scene3d>
            <a:camera prst="orthographicFront">
              <a:rot lat="0" lon="0" rev="0"/>
            </a:camera>
            <a:lightRig dir="t" rig="threePt">
              <a:rot lat="0" lon="0" rev="1200000"/>
            </a:lightRig>
          </a:scene3d>
          <a:sp3d>
            <a:bevelT h="25400" w="63500"/>
          </a:sp3d>
        </a:effectStyle>
      </a:effectStyleLst>
      <a:bgFillStyleLst>
        <a:solidFill>
          <a:schemeClr val="phClr"/>
        </a:solidFill>
        <a:gradFill rotWithShape="1">
          <a:gsLst>
            <a:gs pos="0%">
              <a:schemeClr val="phClr">
                <a:tint val="40%"/>
                <a:satMod val="350%"/>
              </a:schemeClr>
            </a:gs>
            <a:gs pos="40%">
              <a:schemeClr val="phClr">
                <a:tint val="45%"/>
                <a:shade val="99%"/>
                <a:satMod val="350%"/>
              </a:schemeClr>
            </a:gs>
            <a:gs pos="100%">
              <a:schemeClr val="phClr">
                <a:shade val="20%"/>
                <a:satMod val="255%"/>
              </a:schemeClr>
            </a:gs>
          </a:gsLst>
          <a:path path="circle">
            <a:fillToRect b="180%" l="50%" r="50%" t="-80%"/>
          </a:path>
        </a:gradFill>
        <a:gradFill rotWithShape="1">
          <a:gsLst>
            <a:gs pos="0%">
              <a:schemeClr val="phClr">
                <a:tint val="80%"/>
                <a:satMod val="300%"/>
              </a:schemeClr>
            </a:gs>
            <a:gs pos="100%">
              <a:schemeClr val="phClr">
                <a:shade val="30%"/>
                <a:satMod val="200%"/>
              </a:schemeClr>
            </a:gs>
          </a:gsLst>
          <a:path path="circle">
            <a:fillToRect b="50%" l="50%" r="50%" t="5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Application>Microsoft Office PowerPoint</Application>
  <Slides>32</Slides>
  <ScaleCrop>false</ScaleCrop>
  <HeadingPairs>
    <vt:vector size="4" baseType="variant">
      <vt:variant>
        <vt:lpstr>Theme</vt:lpstr>
      </vt:variant>
      <vt:variant>
        <vt:i4>1</vt:i4>
      </vt:variant>
      <vt:variant>
        <vt:lpstr>Slide Titles</vt:lpstr>
      </vt:variant>
      <vt:variant>
        <vt:i4>1</vt:i4>
      </vt:variant>
    </vt:vector>
  </HeadingPairs>
  <TitlesOfParts>
    <vt:vector size="1" baseType="lpstr">
      <vt:lpstr>Office Theme</vt:lpstr>
    </vt:vector>
  </TitlesOfParts>
  <Company>Microsoft Corporation</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creator>Bible.com.au</dc:creator>
  <cp:lastModifiedBy>Bible.com.au</cp:lastModifiedBy>
  <dcterms:created xsi:type="dcterms:W3CDTF">2026-05-29T22:25:14Z</dcterms:created>
  <dcterms:modified xsi:type="dcterms:W3CDTF">2026-05-29T22:25:14Z</dcterms:modified>
  <dc:title>Bible.com.au: Exodus 4:1-31 (gup2018)</dc:title>
  <dc:description/>
  <dc:subject/>
  <cp:keywords/>
  <cp:category/>
</cp:coreProperties>
</file>

<file path=docProps/custom.xml><?xml version="1.0" encoding="utf-8"?>
<Properties xmlns="http://schemas.openxmlformats.org/officeDocument/2006/custom-properties" xmlns:vt="http://schemas.openxmlformats.org/officeDocument/2006/docPropsVTypes"/>
</file>