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awey yimeng, “Kuhni yibenmarnekurduyimen bu yibenbukkan kundulkarre ngardduk. Kundulk werrk yibenbukka dja bu minj ngundiwoybukwon dja minj mak ngundiwokbekkan wanjh kuhni kunbuyika yibenbukka kunbidwali ba bu kunukka nuk ngundiwernhwoybukw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minj ngundiwoybukwon dja minj mak ngundiwokbekkan bu manekke bokenh yibenbukkan, wanjh yiboma kukku kore mankabo, dja yiboyakbu kuberrkkombuk wanjh manekke kukku kaboyimerran kunkurlba kumekbe kore kurorre.”Yawey Nawu God Bimarnekangewurlhmeng MosesExodus 4:10-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Moses bimarneyimeng Yawey, yimeng, “Aba! Yina nawu kanmarnewohrnan, ngaye ngadjalwokmayaliwarre. Minj kerrngehkenh ngawokmayalimakniwirrinj dja bu ngudda kanmarnewokdanj ngaye ngadjalwokmayaliwarre bolkkime. Ngaye yeledj ngawokdi dja ngadjenkel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Yawey bimarneyimeng, “Yina! Yiburrbun ngaye nawu Yawey ngabenmarnbun bininj bu kabirriwokdi, dja bu kabirridangdubbe, dja bu kabirrikanemdubbe. Ngabenmarnbun warridj bininj bu kabirribolknan dja nuk kabirrimimbunjemen. Dja ngaye wanjh Yawey ngabenmarnbun bininj kabirriyimerran kore nga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u wanjh yiray, dja ngaye bidyikarrme bu yiwokdi, ngayeman kunwok bukkabukkan bu baleh ngudda yibenmarne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Moses yimeng, “Ngudda nawu kanmarnewohrnan, djaldjawan nabuyika yimunkewe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u Yawey kangewurlhmeng dja bimarneyimeng Moses, yimeng, “Kab, dja nawu ngudda ngunedanginj nawu Aaron nawu Levi ngunbenedjarrkkebmawahmeng. Ngaburrbun bu nungka wokmak. Kaluk nungka kamhre bolkkime ngundabke, dja bu ngunnan, nungka wanjh kakangemarrmarr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kaluk yimarneyimen dja mak yiwokwon kunwok nawu nungka kaluk kayime, ngaye kaluk bidyikarrme bu yiwokdi, dja nungka mak ngabidyikarrme bu kawokdi. Ngaye benbenebukkan bu baleh ngunekurduy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kaluk kawokdi ke, kore ngudda yidjare kabenmarneyime bininj. Dja ngudda yiman God rerrih kore yimarneyime baleh kabenmarney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k ngudda maninjmanu kundulk yirrulkkan kore kubid ke, ba yibenbukkan kunbubuyika kundulkarre ngardduk, ba kabirriburrbun bu ngaye marnebukkarrinj ngudda.” Kuhni wanjh Yawey bimarneyimeng Moses.Moses Bolkbawong Midian Dja Durndi Kore Egypt.Exodus 4:18-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Nawu God Biwong Moses Kundulkarre NuyeExodus 4: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oses durndi kore bindoy nuye Jethro dja bimarneyimeng, “Kab djawan bu kanmunkewe, ngarrurndeng kore Egypt ngabennan nawu ngarrimud ba bu bedda kunubewu kabirridjaldarrkiddi.” Wanjh Jethro bimarneyimeng Moses, yimeng, “Mah, wanjh kamak bu y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kerrngehkenh Moses djahdjalni kore Midian, wanjh Yawey bimarneyimeng, “Bininj rowk nawu birridjareni ngundibuyi, bedda wanjh birridoweng, dja wanjh yirrunde kore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Moses benmey ngalbininjkobeng nuye dja bebeywurd nuye, benkurrmeng kore kubodme nuye mayh nawu donkey birrimorneni dja birridjarrkdurndi kore kubolkwarlah Egypt, dja Moses dulkkahdulkkani kubid nuye kundulk manbu God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bimarneyimeng Moses, yimeng, “Bu ngudda yirrurndeng kore Egypt, wanjh yikurduyimen rowk kore Pharaoh kumirrk nuye, yibukka kunbubuyika rowk bu namakmak nawu ngaye dulkarrewong. Yibukka dja bonj, yiman djamku yibukkan, dja ngaye munguyh ngakangerayekwon ba nungka minj bininj kabenmunkew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Dja ngudda kaluk yimarneyimen Pharaoh, yiyime, ‘Kuhni bu Yawey ngunmarneyime, Mah. Wanjh yibenmunkewemen ngardduk bininj nawu Israel benkebmawahmeng ba ngandimarnedi yiwarrudj. Dja bedda wanjh yiman kayime nadjdjaman rowk ngardduk. Dja bu ngudda kandahme minj yibenmunkewe, kunukka wanjh ngaye ngabun beywurd ke nawu nadjdjaman.’ Kuhni bu yimarneyime nawu Pharaoh.”Yawey Nawu God Minj Bibuyi Beywurd nawu Moses Nuye.Exodus 4:24-2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oses dja nawu birrimudni birribolkbawong Midian dja birriwam. Birridjalwam wanjh birriwohyonginj wohka. Kaluk kumekbe kore birriyonginj, wanjh Yawey bendabkeng bu yimankek bibuyi dowimeninj Moses nuye wurdyaw nawu nadja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Wanjh Zipporah ngalbu Moses nuye ngalbininjkobeng, mey kunwardde manbu manwarddemirrhmak dja birradjkeng bilakkayenwong nayaw ngarre, wanjh bikulahkurrmeng kore kurrenge nuye nayaw, dja mak ngaleng bimarneyimeng nawu wurdyaw, yimeng, “Woybukkih wanjh ngudda nawu ngardduk kunkurlbakenh.” Kunmekbe yimeng bu bilakkayenwong wurdyaw. Wanjh kumekbekenh kunu Yawey birrarrkidbawong namekbe nayaw dja minj bibuyi.Aaron Birrabkeng Moses.Exodus 4:27-2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Yawey bimarneyimeng Aaron, yimeng, “Yiray kore kubolkdarleh yirrabke Moses.” Wanjh nungka wam birrabkeng kore God nuye kunwarddekimuk, dja bibunjhm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Moses bimarneyimeng kunwok rowk nawu God bimarneyimeng bu bimunkeweng, dja mak kunbubuyika rowk namakmak nawu Yawey biwokrayekwong Moses, kaluk kakurduyime kabenbukkabukkankenh bu God bimarnebebmeng. Kuhni rowk Moses bimarneyimeng Aaron.Bininj Nawu Israel Benkebmawahmeng Birriburlumi Yawey Nawu GodExodus 4:29-3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Moses dja Aaron benebolkbawong manwarddekimuk bolkngeyyoy Horeb, dja benewam kore kubolkwarlah Egypt. Kaluk bu kumekbe benebebmeng, wanjh bindimirndemornnameng rowk dabborrabbolk bedberre bininj nawu Israel benkebmawahm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Moses biwokmey Yawey nawu God, yimeng, “Dja kaluk baleh ngayime bu ngabenmarneyime bininj nawu Israel benkebmawahmeng, dja bedda minj ngandiwoybukwon dja minj mak ngandibekkan, dja wanjh kabirriyime bu yimankek ngudda Yawey minj kanmarnebebmen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Aaron benmarneyimeng kunwok rowk nawu Yawey bimarneyimeng Moses, dja mak kurduyimeng namakmak kundulkarre dorrengh kore bininj birrinani benhbukkani bu Yawey bimarnebebme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bedda nawu bininj birriwoybukwong, dja bu birribekkang bu Yawey kumwam bedberre kabenbidyikarrmekenh, dja bu nungka nang kunnjilngwarre bedberre, wanjh bedda birridjudkurlmi birriburlumeng nuy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awey bimarneyimeng Moses, yimeng, “Ngudda njale nakka yikarrme kubid ke?” Moses yimeng, “Mahni wanjh kundulk ngarrulkkarr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wey yimeng, “Yirrulkburriwemen kurorre.” Wanjh Moses dulkburriweng kurorre, wanjh manekke kundulk djalkukyimerranj nayin duninjh, wanjh Moses kelerlob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Yawey bimarneyimeng, “Yidarrkidma kuberd.” Wanjh kunu Moses bidyirriyonginj, mey nawu nayin, wanjh yawoyhdulkyimerranj kundulk kore kubid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awey bimarneyimeng, “Kuhni yikurduyimen bedberre ba kabirriwoybukwon bu ngaye marnebukkarrinj, ngaye nawu Yawey, ngaye nawu God bedberre nawu mawahmawah. Ngaye wanjh God nuye Abraham, dja mak God nuye Isaac dja mak God nuye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hni mak Yawey bimarneyimeng Moses, yimeng, “Yibidngimen kore namekbe nawu yidjongbuyindi.” Wanjh Moses bidngimiworrinj, dja bu bidbebkerrinj wanjh kundjak bimey kubid bidkulahwarreminj, bidbeleminj duninjh yiman yerrih dele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awey yimeng, “Yiyawoyhbidngimen.” Wanjh kunu yawoyhbidngimeng, dja bu bidbebkerrinj kumekbe wanjh bidmakminj rowk, bidkulahmakminj yiman kunkulah rowk kubuhburrk nuy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2026-07-17T02:04:55Z</dcterms:created>
  <dcterms:modified xsi:type="dcterms:W3CDTF">2026-07-17T02:04:55Z</dcterms:modified>
  <dc:title>Bible.com.au: Exodus 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