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9: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birrimarnbom kunmadj nawu kaberrekalkbalhme yiman kabarrkbun nawu ephod. Kaluk birribibbuni karohrok kore birrimarnbom nawu nadjamun vest, bu kunyarl nawu gold, dja mak kukblue, dja mak kukpurple dja mak kukkurlba. Birribibbuni kore manburrbawi manmak manbu linen kunyarlw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kka wanjh kukyimi square, 22 centimetres bu kakuyeng dja 22 centimetres bu kawarlahwarla, kaluk birribakkeng bu madjyimerranj yiman pock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yerre birrikurrmeng manwarddemakkaykenh nawu jewels dja birribelbmeng kunkarrngbakmeng bu yirriyoy. Wanjh nawu kore kaddum belbmiyindi nawu manwarddemak nawu ruby, dja mak topaz, dja mak quartz manbu kukkarlb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wu kanjdji kore bokenhkah wanjh birribelbmeng manwarddemak nakka wanjh turquoise, dja mak sapphire, dja mak emera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mak nawu kanjdji, kore mahni danjbik, wanjh birribelbmeng manwarddemak manbu jacinth, dja mak agate, dja mak amethy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nawu yerre duninjh nakka wanjh birribelbmeng chrysolite, onyx dja jasper. Wanjh birribebbehbelbmeng rowk manbu manwarddemak kore wirlmurrng gold bu wernhkarrmikarrm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bindibebbehngeynameng kunngey bedberre nawu nabebeywurd nuye Israel kore nawu kunwardde jewels kaluk twelve birrirohrokmeng. Birringeybimbom nabebbehkudji nawu kunwardde jewel rowk bebbehkarrmi kunngey kunngey nawu kore twelve namud bedberre nawu Israel benkebmawahme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k birrimarnbom wirlmurrng nawu gold duninjh chains bu birridukkarrukkang yiman birriyimowong kukyimi manbu kunyarl rope nawu kunberrekalkken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mak birrimarnbom bokenh gold manbu kukyimi mannguykilelh dja bokenh rings nawu gold yerrih kaluk birribelbmeng kaddumkah ngarre kore kurrid bokenh nawu kunberrekalkken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birribalbelbmeng nahni bokenh gold chains kore bokenh gold rings kore kurrid ngarre namekbe nawu kunberrekalkken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Birrimarnbom Kunmadj Nawu Priests KabirridjongburrenExodus 39:1-7(Exodus 28:1-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k birribelbmeng bokenh kore kurridbuyika nawu kore ngarre chains dja bokenh gold mannguy. Wanjh birribelbmeng namekbe gold chains kore bokenh nawu kunkarlang ngarre straps dja mak nawu kore kumirrk ngarre nawu eph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mak birriyawoyhmarnbom nabuyika bokenh wirlmurrng gold rings wanjh birrikurrmeng kanjdjikah kore ngarre nawu kunberrekalkkenh, mak kore kururrkbeh kurrid darnkih kore nawu eph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mak birribadmarnbom nabuyika bokenh gold rings kaluk nawu kare kore kanjdji ngarre nawu kunkarlangkenh straps bu karri kore kumirrk ngarre nawu ephod, darnkih kore kunngadmokenh ngarre nawu eph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mak birrimey nawu kukblue kunyarl dja birridukkang nawu rings ngarre kunberrekalkkenh kore rings ngarre nawu ephod, ba bu kabelbmikenh kore kunngadmokenh. Kuhni birrimarnbom ba bu nawu kunberrekalkkenh minj kawelhwelme kore ephod. Wanjh kunmekbe birrikurduyimeng rowk dja birrimarnbom kore Yawey biwokrayekwong nawu Moses.Bu Birrimarnbom Kunmadjbubuyika Bedberre Nawu PriestsExodus 39:22-31(Exodus 28:31-43)]]></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bedda birrimey manburrba manbu kukblue, birrimarnbom kunmadj nakuyeng nawu priest kabirridjongbuyindi kanjdjikenh, dja kuberrkkah karri nawu ephod. Bedda birriyingkihmarnbom manmak manburrba bu birribibbuni namekbe nawu kunmadj.]]></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irrimarnbom bu kawohrurrk kore kubulkayh ngarre manburrba nawu kuberrkkah kahdi, rawoyindanj nawu kunkomkenh collar nawu ngokko birriyingkihbibbom wanjh bu wakbuyinguneng kore kahrurrk ba kunukka minj kamadjdjalkmi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yerre birribibbuni yiman manbarnem manbu pomegranates bu birribelbmeng kanjdjikah kurrid ngarre nawu nakuyeng kunmadj. Birribibbuni kaluk kunyarl kukblue, dja mak kukpurple dja mak nawu kukkurlba, dja mak linen nawu birriridjmeng bu kunyarl birrimarnbo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k birrimarnbom wirlmurrng gold duninjh nawu bells nakilehkilelk, wanjh birriwelhwelkeng kore nawu pomegranates birrikurrmeng kanjdjikah kore nawu nakuyeng kunmadj.]]></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kore kanjdji ngarre nawu nakuyeng kunmadj bu kuberrkkah wanjh kumekbe di nawu bells kubulkayh nawu pomegranates bebbehbebbehdi. Wanjh nawu priest namekbe munguyh djongbuyindi bu wam durrkmirrurrkmirri yiwarrudjkenh. Kaluk kunmekbe rowk kore Yawey biwokrayekwong Mos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birribibbom warridj kunmadj nawu manburrba milemakkaykenh bedberre nawu Aaron dja nabebeywurd nuy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bininj nawu birridurrkmirri kore Manrurrkdjamun Dabburlin, bedda birrimey kunyarl manbu kukblue, dja mak kukpurple dja mak kukkurlba, wanjh birrimarnbuni kunmadj bedberre nawu priests ba kabirridjongbuyindi bu kabirridurrkmirri kore kubolkdjamun. Bedda birrimarnbom manbu nadjamun kunmadj nuye Aaron, kore Yawey biwokrayekwong nawu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mak birribalmarnbom turbans nawu kabirrikodjdukkarrenkenh, dja mak nawu kabirrimilhdukkarrenkenh, dja mak kunmadj nawu kanjdjikenh kabirridjongbuyindi, wanjh kaluk milemakkaykenh manburrba dorreng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ja mak birrimarnbom kunngadmokenh namakkaykenh, kaluk manburrba ngarre nawu milemakkaykenh linen, dja mak kunyarl manbu kukblue dja mak manbu kukpurple dja mak manbu kukkurlba. Dja birribibbuni bim kore namekbe kunmadj. Kuhni birrimarnbom rowk kore Yawey biwokrayekwong Mos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bedda birrimarnbom warridj manbalabala nawu wirlmurrng gold duninjh manbu birribelngwong, yiman birribimbom kunwok bu bimdibimdi. Wanjh birribelbmeng kore Aaron nuye turban nawu kodjdjungbuyindikenh. Nakka wanjh kunkodjkenh nawernhdjamunni. Nawu birrimarnbuni wanjh birriwirrkmeng birringeynameng bu birribimbom, “Nakka Wanjh Yawey Nuy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birridukkang namekbe nawu gold manbalabala kore nawu turban kaluk kukblue kunyarl dorrengh, kore Yawey kunmekbe biwokrayekwong Moses.Bu Birriyakwong Birrimarnbuni Yehyeng Rowk Ngarre Manrurrkdjamun DabburlinExodus 39:32-43(Exodus 35:10-19)]]></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bininj nawu birrihdurrkmirri kore mahni Dabburlin kore Yawey kamre kabendjahwon bedberre bininj nawu Israel benkebmawahmeng, wanjh birriyakwong rowk. Birrimekbe bininj nawu Israel benkebmawahmeng wanjh birridjalkurduyimeng rowk kore Yawey biwokrayekwong Mos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erre wanjh birriwong Moses manbu Manrurrkdjamun Dabburlin dja mak njalehnjale ngalengngarre yiman nawu nginj, dja mak nawu kundulk frames dja mak kundulk crossbars, dja mak mandadkenh dja mandulkdjad bu djabdidjabd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mak nawu kahbarrkbunkenh, kaluk birrimarnbom kore sheep kunkulah manbu birrimedjmarnbom kukkurlba, dja mak nawu kahbarrkbunkenh nawu birrimarnbom kunkulah ngarre marndingunjngunj, dja mak manburrba nawu kahdangmayebalhme kore kurrangmaye ngarre kore kubolkdjamun duninj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ja mak birriyakwong birrimarnbom nawu Ark manbu kakarrme manwarddebala bokenh kore kabimbuyindi kunwok kunwoybuk bu Yawey wokkurrmerrinj. Dja mak birriyakwong nawu mandulkdjad manbu kabirrikanahkankenh manbu Ark, dja mak nawu kaddumkah ngarre kahdangbalhmiken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ja mak birriyakwong manbu manbalabala dja ngalng rowk ngarre, dja mak kandidjawa manbu kabenhbukkabukkan bu God kahd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ja mak nawu lampstand nawu birrimarnbuni bu wirlmurrng gold duninjh, dja mak lamps nawern kumekbe kahdi, dja mak njalehnjale ngarre, dja mak manbu olive kunkalkkid ngarre bu kabirriwurlhkekenh kuna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birrimarnbom nawu ephod manbu wirlmurrng gold duninjh, dja birribibbom kunyarl nawu kukblue, dja mak kukpurple dja mak kukkurlba. Birribibbuni rowk manburrbawi manbu manmak lin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ja mak birriwong Moses nawu altar birrimarnbom, kaluk birribaruy gold, dja mak kunkalkkid nawu nungka kabenkodjdjuhke bu kabenmarnbun bininj nawu priests, dja mak incense nawu namanjmak duninjh, dja mak manburrba nawu kahbalhme kore kurrangmaye ngarre dabburli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ja mak nabadbuyika altar kaluk birrimarnbom manbu wirlmurrng bronze dja ngarre screen, dja mak mandulkdjad bu kabirringorrkankenh. Dja mak nawu njalehnjale ngarre, dja mak banikkin nakimuk nawu kabirridjdirridburrenkenh, dja nawu kanjdjikenh kore kabirribarnna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ak birriwong Moses nawu manburrba curtains nakimuk ngarre kuberrkkah dabburlin, dja mak mandulkdad dja mandadkenh kore kabirridjabname, dja mak nabadbuyika manburrba curtain nawu kahbalhme kurrangmaye kore kuberrkkah, dja mak kunyarl dja tentpegs ngarre kanjdjikah kabirridjabname kuberrkkah nawu curtains. Dja mak tentpegs dja njalehnjale rowk nawu kore Manrurrkdjamun Dabburlin manbu kore Yawey kamre kabendjahwon bedberr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anjh bedda birrimadjkang kunmadj birribibbuni nawu priests bedberre ba kabirridjongburren bu kabirridurrkmirri nuye Yawey kore kubolkdjamun. Kaluk nawu manmadjdjamun manbu nuye Aaron dja mak manmadjbuyika kunmadj manbu bedberre nawu nabebeywurd nuye, ba bu kabirridjongbuyindi bu kabirridurrkmirri priest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anjh nawu Israel benkebmawahmeng birridurrkmirranginj rowk kore Yawey biwokrayekwong Mos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anjh Moses wam wernhnang kore birridurrkmirranginj dja mak wohnang bu birrikurduyimeng kamak rowk kore Yawey wokrayekwong. Wanjh Moses benmarnedi yiwarrudj dja bidjawam Yawey bu kunmak kabenmarnekurduyime bedberr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mak birridongohdoy namekbe wirlmurrng gold bu birribelngwong, wanjh birridjobdjobkeng bu birrikuyengwong dja yiman kunyarl kukkuyengni birrimarnbom. Kaluk nawu birriwernhburrbuni bininj birrimekbe nanu birrimarnbom namekbe gold bu birriyimowong karaworren namekbe kunyarl nawu kukblue, kukpurple, dja mak kukkurlba, dja mak kore manburrba manmak linen manbu birriridjme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birrimarnbom nawu kunkarlangkenh bokenh nawu ngarre ephod, dja belbmeng kore kurrid ngarre ba bu karrukayindi kaddumkah kore kukarlang bokenh nawu pri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mak nawu kunngadmokenh namakmak ngarre ephod wanjh birribibbuni kunyarl nawu gold, dja mak kukblue, dja mak kukpurple dja mak kukkurlba. Birribibbom kore ephod bu belbmiyindanj. Birrimarnbom manburrbawi manbu manmak linen nawu birriridjmeng. Kuhni rowk birrimarnbom kore Yawey biwokrayekwong nawu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birribebbehkurrmeng manwarddemakkaykenh kangeyyo onyx kore wirlmurrng gold bu belbmikenh ngarre, dja mak birriwarddedadjkeng bu bindingeynamehnameng twelve bebeywurd nuye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birribelbmeng namekbe manbu manwarddemakkaykenh kore kunkarlang ngarre ephod, ba bu nawu priests minj kabindibengmidjdan nawu bebeywurd rowk nuye Israel. Kuhni wanjh birrimarnbuni rowk kore Yawey biwokrayekwong Moses.Birrimarnbom Nawu Kunberrekalkkenh Nuye Nawu PriestExodus 39:8-21(Exodus 28:15-30)]]></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2026-06-22T02:43:14Z</dcterms:created>
  <dcterms:modified xsi:type="dcterms:W3CDTF">2026-06-22T02:43:14Z</dcterms:modified>
  <dc:title>Bible.com.au: Exodus 39:1-43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