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edda birribolkmarnbom kuberrkkah ngarre dabburlin. Wanjh birrimarnbom manburrba curtains bu kunmekbe warnamyoy. Kaluk kore walemkah nawu manburrba nakka wanjh 46 metres bu kakuyeng dja mak birrimarnbom manburrba manbu manmak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curtains nakka birriwelhwelkeng kore wirlmurrng silver nginj nawu birridukkang silver kunyarl dorrengh kore mandulkdjad djabdidjabdi. Kaluk twenty mandulkdjad birridjabnameng kore twenty mandadkenh manbu wirlmurrng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ore kakbikah wanjh karohrok birrimarnbom nawu cur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kore karrikadkah ngarre kuberrkkah nawu curtains nakka wanjh 23 metres bu kakuyeng. Kaluk nawu curtains welhwelmi kore silver nginj nawu birridukkang kore ten mandulkdjad silver kunyarl dorrengh. Dja birridjabnameng mandulkdjad kore ten mandadkenh manbu wirlmurrng bronz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kore kamdungbebme, yiman koyekkah, makka mak 22 metres bu kakuyeng. Dja nawu kurrangmaye ngarre dabburlin di kore koyek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kore kurridkudji kore kurrangmaye nakka curtains welhwelmi dja birrididrohrokmeng bu darnkih seven metres, dja welhmi kore danjbik mandulkdjad djabdidjabdi kore danjbik mandad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 kore kurridbuyika kurrangmaye namekbe curtains wanjh seven metres bu kakuyeng, kaluk kakarrme danjbik mandulkdjad dja danjbik mandad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djalwern rowk nawu curtains kore wakbuyinguni kuberrkkah wanjh nakka birrimarnbom manburrba manbu manmak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nawu mandadkenh rowk ngarre mandulkdjad, nakka wanjh birrimarnbom wirlmurrng bronze. Dja nawu nginj dja kunyarl bu birridukkang kore mandulkdjad, wanjh birrimarnbom wirlmurrng silver duninjh, dja mak kore kukodjkenh ngarre posts nakka birribaruy silver duninjh warridj. Nadjalwern nawu posts kahdingihdi kore kuberrkkah nakka wanjh dukkayindi silver kunyarl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curtain ngarre kurrangmaye kore kuberrkkah, nakka birribibbuni kunyarlwi manbu kukblue, kukpurple dja kukkurlbani, dja manburrba manbu manmak linen. Namekbe curtain wanjh kukmakni yiman bu birriwernhburrbuni bininj birribibbuni. Nawu curtain nakka wanjh nine metres bu kakuyeng mak 230 centimetres bu kaddum, karohrok nawu nabubuyika curtains dingihdi kore kuberrkkah ngarre dabburl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bom Altar Manbu Kabirrimarnekinje Mayh Nuye God Dja Mak Nawu Banikkin Nakimuk Duninjh Manbu KabirridjirridjburrenkenhExodus 38:1-8(Exodus 2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mekbe curtains welhwelhdi kunkarrngbakmeng mandulkdjad dja mak kunkarrngbakmeng mandadkenh manbu wirlmurrng bronze. Dja nawu nginj dja kunyarl wanjh birrimarnbom wirlmurrng silver, dja mak kore kukodj ngarre mandulkdjad nakka mak wirlmurrng silver birribaru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djalwern nawu tentpegs bu birridjabnami kandjikenh kore dabburlin, dja mak kore kuberrkkah ngarre manburrba nawu curtains, nakka wanjh birrimarnbom wirlmurrng bronze rowk.Bu Mandjalwern Birrimangi Bu Birrimarnbuni Njalehnjale Ngarre Manrurrkdjamun DabburlinExodus 38:21-3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ondah kabimbuyindi yehyeng rowk bu bininj birrimangi bu birrimarnbuni njalehnjale nawu ngarre Manrurrkdjamun Dabburlin kore kahdi manwarddebala bokenh manbu Yawey biwong Moses. Manekke manwarddebala bokenh kabimbuyindi kore Yawey nungan wokkurrmerrinj kunwoybuk dorrengh. Kaluk bu bininj birrimarnbuni njalehnjale ngarre dabburlin, wanjh Moses benwokrayekwong nawu Levi benkebmawahmeng bu kabirribimbun yehyeng rowk kore nahni djurra. Kaluk bininj nawu ngeyyoy Ithamar, nawu Aaron bibornang, wanjh wohrnawohrnani rowk kore birribimbuni nahni dju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Bezalel nawu beywurd nuye Uri, nawu mawahmawah nuye Hur kore namud nuye Judah, nungka wanjh marnbom njalehnjale kore Yawey biwokrayekwong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buyika bininj nawu ngeyyoy Oholiab nawu beywurd nuye Ahisamach kore namud nuye Dan, namekbe wanjh bibidyikarrmeng Bezalel. Nawu Aholiab nungka kurdumakni, dja wernhburrbuni bu bimbom mankarre ngarre manbu birrimarnbunikenh, dja nungka mak marnbumarnbuni kore wirlmurrng dja mak kore kunwardde, dja mak njalehnjale yiman nawu bibbuni kunmadj bu kamak bibbuni kore kunyarl nawu kukblue, dja kukpurple dja mak nawu kukkurlba, dja mak manburrba manbu manmak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wu wirlmurrng gold duninjh manbu birriwong Yawey ba bu birrinameng njalenjale ngarre Manrurrkdjamun Dabburlin, wanjh birrirohrokmeng kaluk 1000 kilograms kore bedberre manka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Moses benrohrokmeng dja benngeybimbom bininj nawu Israel benkebmawahmeng, wanjh birridjalwern yiman 603550 bininj nawu birridabbolkni. Wanjh birrimekbe bininj rowk birribebbehwong yeng nawu silver dja wanjh wernhmerrinj bu birrirohrokmeng namekbe 3400 kilograms kore bedberre mank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amekbe silver nawu 3400 kilograms nakka wanjh birrimey dja birrimarnbom one hundred mandadkenh ngarre Manrurrkdjamun Dabburlin, dja mak ngarre manburrba nawu curtain. Kaluk birrimarnbom mandadkenh bu bebbehkarrmi 34 kilograms nawu wirlmurrng sil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bedda birrimey 30 kilograms nawu silver dja birrimarnbom nginj nawu ngarre mandulkdjad dja mak birribaruy nawu kore kukodj ngarre mandulkdjad dja mak kunyarl ngarre manbu silver bu birridukk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wirlmurrng manbu bronze kore birriwong nuye Yawey nakka birrirohrokmeng 2400 kilogr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edda birrimarnbom altar manbu birribomkenh mayh bu birrimarnekinjeng nuye God. Kaluk birrimarnbom kundulk nawu acacia dja rohrokmeng 230 centimetres bu kakuyeng, mak 230 centimetres bu kawarlahwarla, dja mak 130 centimetres bu kaddum karohrok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edda birrimey nawu wirlmurrng bronze dja birrimarnbom nawu mandadkenh ngarre kore kurrangmaye Manrurrkdjamun Dabburlin kore Yawey kamre bu kabendjahwon bedberre, dja mak birrimarnbom altar dja screen manbu bronze wirlmurrng, dja mak tools nawu ngarr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birrimey mahni wirlmurrng bronze dja mak birrimarnbuni mandadkenh ngarre manburrba kahwelhwelme kaluk kawakbuyingun kore kuberrkkah ngarre dabburlin, dja ngarre kore kururrkdangmayekenh. Dja mak birrimarnbom nawu tentpegs bu birridjabnami kanjdjikah ngarre dabburlin dja mak ngarre manburrba nawu kawakbuyingun kore kuberrkkah nga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irrimarnbom kunkarrngbakmeng kunkanemdulk kore kurridbubuyika, dja nahni kunkanemdulk rowk bu raworrinj manburrk ngarre altar. Dja mak birribalkurrmeng wirlmurrng nawu bronze ba belbmiyindanj kore kungorrk dja mak kore kaddum ngarre nawu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birrimey wirlmurrng manbu bronze dja birrimarnbom nawern tools nawu altar ngarre, bu bininj kabirrikinje mayh, yiman djabbirlana, dja mak shovels, banikkin manbu kunkurlba kabirrihdjuhkekenh, dja mak nawu forks ngarre manbu kunkanjkenh, dja banikkin manbalabala nawu kabirrikanakankenh manbu kunyirr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birrimarnbom nakimukkenh screen manbu wirlmurrng bronze ba kakarrme kunak bu karung kore kaddum altar, dja birrinameng kanjdji kaluk kururrk ngarre altar, kanjdji kore rim dja wohkah kore kanjd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ja mak birrimarnbom nawu wirlmurrng bronze rings dja mak birrimarnbom mandulkdjad bokenh manbu acacia kundulk, dja birribalbaruy wirlmurrng bronze. Wanjh birribebbehngimowong kore kunkarrngbakmeng rings kore kurruhbe ngarr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birringimowoni nawu mandulkdjad kore rings. Kaluk birridulkkurrmeng kurridkudji dja mak kurridbuyika, ba bu kamak rowk kabirriwayhke dja mak kabirringorrkan nawu altar.Manbu altar wanjh birrimarnbom ngarre kundulkbalabala dja ngaleng birribawong kore kumelk bu kalohlor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morlehmorlenj wanjh birrimarnedurrkmirri nuye Yawey kore kurrangmaye ngarre Manrurrkdjamun Dabburlin kore Yawey kamre kabendjahwon nawu Israel benkebmawahmeng, dja birrimekbe daluk birribebbehkarrmi baddumanj nawu wirlmurrng bronze. Wanjh nawu birrimarnbuni njalehnjale kore dabburlinkenh, wanjh birrimey nahni baddumanj bedberre dja birrimarnbom banikkin nakimukkenh bu kabirridjirridjburrenkenh, dja mak birrimarnbom manbu kanjdjikah ngarre, makka wanjh wirlmurrng bronze dorrengh.Bu Birrimarnbom Kahwarnamyo Kore Kuberrkkah Manrurrkdjamun DabburlinExodus 38:9-20(Exodus 27:9-19)]]></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Exodus 38:1-31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