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ewelwarlahminj kaddum, yiman benebarrkbuni namekbe kaddumkenh, dja mak benemirrkmarreni kumekbe, dja wanjh benebolknang manbu kaddumkah ngarre ark.Bu Birrimarnbom Manbalabala Ngarre Manrurrkdjamun DabburlinkenhExodus 37:10-16(Exodus 25:23-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Bezalel dorrengh birrimarnbom manbalabala table manbu acacia kundulk; nakka birrimarnbom wanjh 90 centimetres kakuyeng, 50 centimetres bu kawarlahwarla, dja 70 centimetres bu kaddum rohrok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barungi mahni manbalabala bu gold wirlmurrng duninjh, dja mak birrimarnbom manbu gold wirlmurrng bu nakuyengkenh dja manbik, wanjh birrikurrmeng bu yiwakbom kore maninjmanu manbalab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marnbom mandulkbik kore kaddumkah kurrid ngarre table, kaluk rohrokmeng eight centimetres bu kore kaddum kaluk kahdjabdjabdi kore kurrihdirrid ngarre table, wanjh birribalkurrmeng nakuyengkenh gold bu yiwakbom ngarre kaddum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marnbom kunkarrngbakmeng wirlmurrng gold rings ngarre nawu manbalabala, dja mak birribelbmeng kore kunkarrngbakmeng kore kurruhbe kunkarrngbakmeng kore kurrenge ngarre kahdingihdi kanj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mekbe nawu rings birrikurrmeng kurruhbe darnkih kore kaddumkah ngarre manbalabala, dja mandulkdjad karrmi bu bininj kabirridulkngimewon dja kabirrikanakan mahni manbalab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mahni mandulkdjad makka wanjh birrimarnbom acacia kundulk dja birribaruy bu gold wirlmurrng duninj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rrimarnbuni njalehnjale rowk ngarre manbu manbalabala, bu wirlmurrng gold duninjh birrimarnbom, yiman plates, banikkin, cups, dja mak jars nawu ngarrekih bu kabirrihborrakendongkenh wine manbu bininj rowk birrimarnekurrmi nuye nawu Yawey.Bu Birrimarnbom Nawu LampstandExodus 37:17-24(Exodus 25:31-4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marnbom lampstand kaluk wirlmurrng gold duninjh, dja dongidongi bu kukyimerranj manbadjan ngarre lampstand, dja mak nawu mandadkenh kore birridjabnamikenh. Dja nawu cups kore lamps birrikurrmikenh, wanjh birrimarnbuni gold duninjh bu kukyimi mannguy dja njalehnjale dorrengh ngarre mannguy, wanjh belbmeng rawong manbadjan dja mandad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marnbom six manbu yiman manyeyende bu belbmikenhdi kore kurrid ngarre lampstand, kaluk danjbik karri kore kurridkudji dja mak danjbik kore kurridbuyi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bom Ark Manbu Karrmi Kunwarddebala BokenhExodus 37:1-9(Exodus 25:10-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manbu manyendekudjikudji bebbehkarrmi danjbik cups manbu kukyimi almond mannguy, dja nawu cups nawern bebbehkarrmi njalehnjale ngarre mannguy. Kaluk namekbe manyende kabebbehdi kore lampstand nakka wanjh karohrok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mak kunkarrngbakmeng cups kukyimi yiman almond mannguy belbmi kore manbadjan lampstand dja mak bebbehkarrmi nawu njalehnjale ngarre manngu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manbu six manyenhyende makka bebbehberlwarlahminj kore lampstand makka wanjh djalrohrokni rowk. Dja kanjdji kore kaddumkah manyende bokenh wanjh mannguykenh belbmi, manbuyika belbmi kanjdji kore manyende bokenh manbu kubulkayh, dja manbadbuyika belbmi kanjdji kore manyende bokenh manbu many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bu mannguy, dja manyenhyende dja manbadjan ngarre lampstand makka birrimarnbom bu birridongohdoy nadjalkudji wirlmurrng gold duninjh dja djalburrkkud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birrimarnbom seven gold lamps ngarre namekbe lampstand, dja mak manbalabalayahwurd dja manbu kabirribirlumarnbunkenh, wanjh wirlmurrng gold duninjh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birrimarnbom lampstand dja mak njalehnjale rowk ngarre, wanjh birrimey mankimukkenh burrk mankudji manbu gold wirlmurrng manbu birrirohrokmeng 34 kilograms.Bu Birrimarnbom Altar Ngalengngarre Kore Kabirrihkinjekenh Manbu MankalkkidmanjmakExodus 37:25-29(Exodus 30:1-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marnbom altar manbu mankalkkidjmanjmak kabirrikinje. Kaluk birrimarnbom kore acacia kundulk bu birrinameng 50 centimetres bu kakuyeng mak 50 centimetres bu kawarlahwarla, dja mak 90 centimetres bu kaddum. Dja kore kukebkakebkale ngarre altar, makka wanjh kunbidbakmeng nawu kunkanemdulk djalbelbmikenhdi kore manburrk ngarr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birribalbarungi gold duninjh kore kaddum dja mak kore kurrihdirrid, dja mak kore kunkanem ngarre altar, dja mak birribalkurrmeng wirlmurrng gold nawu nakuyengkenh bu wabminguneng manburrk ng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dda wanjh birrimarnbom dja birrinameng gold rings darnkih kore kaddumkah, kaluk bokenh kore kurridkudji, dja mak bokenh kore kurridbuyika ngarre altar, dja bininj nawu kabirringorrkan altar wanjh kabirringimewon mandulkdjad bokenh kore r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hni mandulkdjad bokenh birrimarnbom kore acacia kundulk, dja mak birribalbaruy wirlmurrng gold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Bezalel marnbom manmekbe manbu Ark kaluk acacia kundulk. Marnbom bu 110 centimetres kakuyeng dja 70 centimetres bu kahdirdwarlah, dja mak 70 centimetres bu kaddum rohrok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birrimarnbom mankalkkidmanjmak mandjamun manbu kabirrikodjbarungkenh nawu priests, dja mak birrimarnbom nawu manmanjmakkaykenh incense duninjh yiman mankalkkidmanjmak perfu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ungka baruy wirlmurrng gold duninjh kore kururrk dja kuberrk, dja mak kuyenghmeng wirlmurrng gold duninjh dja kurrmeng bu wakbuyinguneng nawu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nungka marnbom kunkarrngbakmeng wirlmurrng gold rings ngarre wanjh belbmeng kore kunkarrngbakmeng kurrenge ngarre Ark, bokehbokenh kore kurrid bokenh ng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marnbom mandulkdjad mankuyeng bokenh, kaluk acacia kundulk, wanjh kaluk balbaruy wirlmurrng gold duninjh. Wanjh dulkngimewong mahni kundulk bokenh kore rings nawu kahdi kurrid ngarre Ark ba bu bininj kabirringorrk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marnbom kaddumkah ngarre Ark, kaluk wirlmurrng gold duninjh dja mak namekbe manbu kaddumkenh nakka wanjh 110 centimetres bu kakukkuyeng dja 70 centimetres bu kawarlahwar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Bezalel dongohdoy namekbe wirlmurrng gold duninjh dja marnbom nawu kukyimi Cherubim bokenh, wanjh yiman belbmeng kore l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amekbe mayh bokenh benebelbmikenhdi kore nawu kaddumkenh benemirrkmarreni kore benebebbehdi kore kurrid bokenh ngarre Ar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37:1-29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