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bininj nawu birridurrkmirri wanjh birrikodjkurludjad, dja birrimekbe wanjh birrimarnbom ten manburrba nawu curtains manbu welhdiwelhdi yiman warnamyoy ngarre Manrurrkdjamun Dabburlin. Bedda birribibbuni manburrba manmak nawu linen, kunyarl dorrengh nawu kukblue, kukkurlba dja mak nawu kukpurple. Dja mak nakudji bininj nawu wernhburrbuni bibbuni yiman bim nawu Cherubim kore manburrb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mekbe curtains nawu birrimarnbom nakka wanjh rohrokni rowk, twelve metres bu kakuyeng dja bokenh metres bu karrirdwar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five curtains nakka wanjh birribelebelbmeng yiman birrinameng kukudji, mak nawu nabuyika five wanjh kunmekbe rerrih birriyimowong yiman nawu nayungki birrimarnb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mey manburrba nawu kukblueni, dja birribibbom loops, dja birribelbmeng kore kurrihdirrid ngarre nayerre curtain kore five nawu belbmerrinj, dja wanjh nabuyika five, nakka wanjh kunmekbe rerrih birriyimo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mekbe nawu loops marnbuyindanj fifty kore nakudji curtain mak kunmekbe rerrih bu karohrok nawu nayerre curtain. Dja nawu loops wanjh rohrokni dja mirrkmarrinj kore namekbe curtains bo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rrimarnbom fifty nginj, nawu wirlmurrng gold ba kabelbmerren nawu curtains wanjh kabalraworren bu kamarnbuyindan mandjalkudjikenh kawarnamyo bu birribarnnameng kore ngarre dabburl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birrimarnbom nabadbuyika curtain bu birribarnnameng kaddum kore Manrurrkdjamun Dabburlin ba bu kakodjbarrkbun. Birrimey nawu nanikud kunngabek, dja birrimarnbom eleven manburrba cur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amekbe eleven manburrba nakka wanjh karohrok rowk, thirteen metres bu kakuyeng dja bokenh metres bu karrirdwarl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irribibbom five curtains bu birrirawong birrimarnbom nakudji nakimukkenh, dja mak nabadbuyika six manburrba wanjh birrirawong yimerranj nabuyika nakukkudji nakim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bibbom fifty loops kore kurrihdirrid ngarre nayerre curtain kore nawu five curtains raworrinj nadjalkukkudji, dja kunmekbe rerrih birriyimowong kore nawu six curtains raworr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kurrmi Kundjalwern Ba Birrinami Manrurrkdjamun DabburlinExodus 36: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wanjh birribalmarnbom fifty nginj nawu bronze wirlmurrng, ba karaworren kore bokenh ngarre curtains ba kamarnbuyindan mandjalkudj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birribadyawoyhmarnbom bokenh dabburlin bu birrikurrmeng kuberrkkah rowk kore Manrurrkdjamun Dabburlin. Kaluk nakudji dabburlin birrimarnbom kunkulah nuye sheep narangem nawu birrimedjmarnbom manmedjkurlba, dja mak bu birrimarnbom nabuyika, wanjh birribibbom kunkulah ngarre marndingunjngunj ba bu birribarrkbomkenh kuberrkkah kore Manrurrkdjamun Dabburl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irridjabnameng kundulk frames kaluk acacia kundulk ba karayekwon manbu Manrurrkdjamun Dabburl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awu nabebbehkudji kundulk frame nakka wanjh four metres bu kakuyeng dja bu kawarlahwarla nakka wanjh 70 centimet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frames rowk karrmi mandulkdjad bokenh manbu djabnamikenh, mankudji kore kurridkudji dja mak kurridbuyika kabebbehdi. Kaluk nawern rowk nawu frame manbu karaworren dja kammarnbuyindanj bu kundjalkudjiw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irrimarnbom twenty frames ngarre Manrurrkdjamun Dabburlin kaluk kore walemk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birrimarnbom forty mandadkenh manbu wirlmurrng silver ba birribebbehdjabnameng mandulkdjad ngarre frames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birrimarnbom twenty frames ngarre Manrurrkdjamun Dabburlin kore kakbik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forty mandadkenh manbu wirlmurrng silver ba bu frames rowk bebbehkarrmi bokenh, dja mandulkdjad birridjabnameng, bokehbokenh kore frames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dda mak birrimarnbom six frames kaluk karrikadkah ngarre Manrurrkdjamun Dabburlin kurredjk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Moses benyolyolmeng dja benmarneyimeng, “Nahni bininj nawu Bezalel, dja mak nawu Oholiab dja mak birribuyika birriwern bininj nawu Yawey benmarnbom birrimayalimakminj dja birrikurdumakminj ba bu kabirrimarnbun manbu Yawey nuye Manrurrkdjamun. Bedda wanjh kabirridurrkmirri rowk kore Yawey wokrayekw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bokenh frames ngarre kurruhbe kore Manrurrkdjamun Dabburl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namekbe bokenh frames birribokenhmeng bu birrirawong kore kanjdji dja mak kore kaddum. Kaluk ring nawu wirlmurrng belbmeng namekbe bokehbokenh frames. Kunmekbe birriyimowong kore kurrubbehdubbe bo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dingihdi eight frames dja mak 16 mandadkenh manbu wirlmurrng silver. Kaluk bokenh mandadkenh kabebbehdi kore kanjdji ngarre nabebbehbuyika nawu fra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Wanjh birrimarnbom fifteen mandulkdjad manbu acacia kundulk, dja birrikurrmeng kubulkayh kore frames rowk bu belbmikenh kurridkudji kore kurridbuyika ngarre frames bebbehbeh. Wanjh birrimarnbom kunbidkudji mandulkdjad kore kurridkudji ngarre Manrurrkdjamun Dabburlin, dja mak kunbidkudj mandulkdjad kore kurridbuyika ngarre, dja mak kunbidkudji ngarre karrikadkah ngarre Manrurrkdjamun Dabburlin, kore kurredjk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irrikurrmeng nahni mandulkdjad rowk nakudji nakudji bebbehdi kore frames manbubuyika, dja birrikurrmeng rowk kore kubulkayh, wanjh yiman kayime kukyimerranj mandulkkuyeng duninjh kare kurredj kore karrokme kurrid bokenh ngarre dabburl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birribaruy manbu wirlmurrng gold duninjh mahni mandulkdjad rowk, dja mak nawu frames rowk. Dja mak birrinameng manbu wirlmurrng gold dorrengh nawu rings kore kurrihdirrid nawu frames ba bu kakarrme mandulkdjad, bebbehbeh nakudji mandulkdjad kore mankudji fr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birrimarnbom manburrba nawu curtain, bu birribibbuni kunyarl nawu medjyimi kukblue, dja kukpurple dja mak kukkurlba. Birribibbuni nawu manburrba manbu manmak linen. Kaluk bininj nawu wernhburrbuni wanjh bibbuni bim nawu Cherubim kore nawu curtai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irrimarnbom kunkarrngbakmeng mandulkdjad kaluk acacia kundulk ngarre manburrba nawu curtain, dja mak birribaruy mahni kundulk rowk manbu wirlmurrng gold duninjh. Dja mak birrimarnbom manbu wirlmurrng gold nawu nginj ngarre mandulkdjad bu djabdidjabdi, dja mak nawu kunkarrngbakmeng wirlmurrng silver mandadkenh ngarre ba bu birridjabnameng nawu kunkarrngbakmeng mandulkdj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ore nawu kurrangmaye ngarre Manrurrkdjamun Dabburlin, nakka wanjh birrimarnbom manburrba manmak manbu linen, dja birrimarnbom kunyarl nawu medjyimi kukblue, dja mak kukpurple dja mak kukkurlba. Dja nahni curtain karrmi bim warridj dja wanjh kukmak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ak birrimarnbom kunbidkudji mandulkdjad bebbehkarrmi nginj nawu nginj, dja mak manbu mandadkenh ba bu birridjabnameng mandulkdjad, dja kore kaddumkah birribaruy mahni mandulkdjad rowk manbu wirlmurrng gold duninjh, dja warridj wirlmurrng gold birribaruy kore mandulkdjad rowk. Kaluk birrimarnbom manbu mandadkenh bu wirlmurrng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Moses benkayhmeng Bezalel, dja mak nawu Oholiab dja mak birriwern bininj nawu Yawey benmarnbom birrikodjkurludjad dja birrikurdumak. Birrimekbe bininj birridjareni birridurrkmirri kumek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Moses benwong kunwardde dja njalehnjale rowk kore nawu Israel benkebmawahmeng birrikurrmekurrmeng bu kabirrirurrkmarnbunkenh ngarre Manrurrkdjamun Dabburlin. Dja mak nawu Israel benkebmawahmeng rowk birriyibebmi kore Moses, dja birrihdjalkurrmi bu kukabelbubuyika rowk. Wanjh bedda birridjaldjareminj bu birrikur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awu birrikurdumakni bininj birrihdurrkmirri kore birrihrurrkmarnbuni manbu manrurrkdjamun nuye Yawey, wanjh birribawong kore birrih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irriyikang Moses birrimarneyimeng, “Bonj. Nawu kunwardde dorrengh kabirrimhdjalkan munguyh kore Yawey nganmarneyimeng bu ngarrikurduyime wanjh nadjalwern duninjh! Wanjh kamak bu kabirridjalbaw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Moses benwokrayekwong bedberre nawu Israel benkebmawahmeng kore birridi kunred, dja benmarneyimeng bu nawu kabirrihkurrme nawu kunwardde dorrengh kore Yawey nuye manrurrkdjamun, wanjh bedda kabirringurdme rowk. Dja wanjh bedda birringurdmeng birrikurr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awu kunwardde dorrengh nakka wanjh barlmeng kore bedda birrihkurrmi ba kamak kabirriyakwon rowk kore birridurrkmirrikenh kumekbe.Birriwern Birrimarnmarnbuni Yehyeng Rowk Manbu Dabburlin ManrurrkdjamunkenhExodus 36:8-38(Exodus 26:1-37)]]></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2026-06-22T03:43:45Z</dcterms:created>
  <dcterms:modified xsi:type="dcterms:W3CDTF">2026-06-22T03:43:45Z</dcterms:modified>
  <dc:title>Bible.com.au: Exodus 36:1-38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