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presProps" Target="presProps.xml"/>
  <Relationship Id="rId41" Type="http://schemas.openxmlformats.org/officeDocument/2006/relationships/viewProps" Target="viewProps.xml"/>
  <Relationship Id="rId4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35941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xodus 35:1-3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up2018]]></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Dja mak ngurrimka manbu olive kunkalkkid ngarre lamps, yika manbu spices bu kabirrirawon kunkalkkid ngarre olives ba bu kabirrikodjbarung nawu priests, dja mak kunkalkkid manbu ngurrimarnbun incense manbu mankalkkidmanjmak.]]></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Dja mak ngurrimka manwarddemak yiman onyx, dja mak nabubuyika nawu jewels bu kabirrikurrme kore ephod nawu nakimuk priest nuye, dja mak kore nawu kabenhberrekalkbalhme nuye.”Njalehnjalekenh Ngarre Manrurrkdjamun DabburlinExodus 35:9-19(Exodus 39:32-43)]]></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Wanjh Moses yawoyhwokdi benmarneyimeng nawu Israel benkebmawahmeng, “Ngudda nawu ngurriwernhburrbun nawu ngurrimarnmarnbun njalehnjale wanjh ngurrimray ngurrimarnbu njalehnjale rowk kore Yawey kanwokrayekwong kadberr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Ngayime nawu Manrurrkdjamun Dabburlin kuberrkkah, dja mak nawu kaddum kahbalhme nawu dabburlin, ngayime nawu nginj, dja nawu kundulk frames, dja mak mandulkdjad, dja nawu mandulk bu kabirridjabname, dja mandadkenh ngarr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Dja mak manbu Ark, dja mandulkkuyeng ngarre manbu kabirriwayhkekenh, dja mak manbu kaddumkah ngarre dorrengh, dja nawu manburrba nawu kawelhwelme kore kumirrk ngarr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Dja mak ngurrimarnbu manbu manbalabala table, dja kundulk bokenh mankuyeng bu kabirrikanakankenh, dja mak njalehnjale nawu ngarre kore manbalabala kabarnhbarndi, dja mak kandidjawa manbu kanhbengdayhke kadberre bu God kumwam karridjarrkdi;]]></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dja mak lampstand bu kabolkwolkankenh, dja nawu njalehnjale ngarre dja mak kunkalkkid ngarr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dja mak manbu altar kore kabirrikinje mankalkkidmanjmak, dja mak mandulkkuyeng ngarre nawu kabirrikanakankenh, mak kunkalkkid manbu karrbenkodjdjuhkekenh, dja mak manbu mankalkkidmanjmak ngarre. Dja mak manburrba manbu kawelhwelhdi kore kurrangmaye ngarre Manrurrkdjamun Dabburlin.]]></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Dja mak ngurrimarnbu nawu altar ngarre kore mayh kabirrimarnekinje nuye Yawey, mak nawu ngarre wirlmurrng bronze screen kaluk mandulkkuyeng, dja mak nawu tools ngarre, dja mak wirlmurrng bronze banikkin nakimukkenh, dja ngarre mandadkenh.]]></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Dja mak ngurrimarnbu manburrba manbu kawelhwelhdi ngarre kuberrkkah manbu Manrurrkdjamun Dabburlin, dja nawu kundulk nawern kadjabdi dja mak manbu mandadkenh ngarre, dja mak manburrba ngarre kore kabirribalhngimen kumekbe ngarre kuberrkkah.]]></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Bu Moses Benbukkabukkang Mankarrekimuk Manbu Kunkodjke SabbathkenhExodus 35:1-3]]></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Dja mak ngurrimarnbu tentpegs ngarre kanjdjikenh ngurridjabname manbu Manrurrkdjamun Dabburlin, dja mak kore kurberrkkah ngarre, dja mak kunyarl ngarr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Ngurrimarnbu manburrba ba bu ngurrimadjmarnbu kunmadj kukdjamun ba bu Aaron dja nawu nabebeywurd nuye kabirridjongburren bu kabirridurrkmirri yiman priests kore Yawey nuye kubolkdjamun.”Wanjh Birriwokmey Rowk Kore Moses BenwokrayekwongExodus 35:20-29]]></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Wanjh bu Moses yakwong yolyohyolyolmi bedberre nawu Israel benkebmawahmeng, bedda wanjh benbawong dja birriwam.]]></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Wanjh nawu birridjareni birrimkang birrimarnekurrmeng nuye Yawey namakmak ngarre Manrurrkdjamun Dabburlin kore nawu Yawey kamre bu kabendjahwon bedberre. Dja mak bedda birrimkang njalehnjale ngarre yiman kunmadj nawu priests bedberre namekbe dorrengh.]]></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Birridjalwern nawu bininj dja daluk birrimkang njalehnjale namakmak nawu gold jewelry pins, earrings, rings dja bracelets. Kaluk bedda birridjareni dja birrikurrmeng rowk bu birrimarnewayhkeng kunbid bedberre kore kumirrk nuye Yawey.]]></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Dja mak bininj nawu birrikarrmi kunyarl manbu kukblue, dja kukpurple dja kukkurlba, dja linen manburrbamak, dja nawu birrikarrmi nanikud kunngabek dja yika narangem sheep kaluk kunkulah dja medjyimi mankurlba, kunkulah ngarre marndingunjngunj, wanjh bedda birrimkang rowk bu birrimarnekurrmeng kore Yawey.]]></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Birriwern birrimkang rowk nuye Yawey wirlmurrng nawu silver dja bronze, dja mak bininj rowk nawu birrikarrmi acacia kundulk birrimkang bindiwong nawu birridurrkmirri kore Manrurrkdjamun Dabburlin birrinami.]]></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Dja mak daluk nawu kabirriwernhburrbun wanjh birrimarnbuni kunbidwi bedberre yiman kunyarl medjbuyika yiman kukblue, kukpurple dja mak kukurlba, dja mak manburrbamak linen, wanjh birrimkang bindiwong.]]></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Dja mak daluk rowk nawu birrikurdumakni bu birrimarnbuni kunyarl kaluk nanikud kunngabek nuye, wanjh birrimarnbuni kore birridjareni.]]></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Dja nawu kabirriwohrnawohrnan bininj wanjh nakka birrimkang manwarddemak onyx dja nabubuyika jewels bu kabirrikurrme ngarre ephod dja nawu kabihberrekalkbalhme nawu priest.]]></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Moses benmornnameng rowk bininj nawu Israel benkebmawahmeng wanjh benmarneyimeng, “Kuhni kunwok wanjh nawu Yawey ngunwokrayekwong ngudberre, dja ngaye marneyime kore nungka nganwokwong ngudberre. Nungka yimeng,]]></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Dja mak birrimkang manbu spices dja olive kunkalkkid ngarre lamps, dja mak kunkalkkid manbu kabindikodjdjuhkekenh, dja mak ngarre kunkalkkid manbu mankalkkidmanjmak ngarre.]]></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Wanjh birridjalwern rowk bininj nawu Israel benkebmawahmeng birrimkang nawu namakmak birrikarrmi bu birriwong nawu Yawey. Bedda birridjareminj bu birrikurduyimeng, bininj dja mak daluk ba bu birridurrkmirri dja birriyakwong rowk kore Yawey benmarnewokwong bedberre bu biyingkihmarneyimeng nawu Moses.Moses Benbenemulewam Nawu Bezalel Dja OholiabExodus 35:30-35(Exodus 31:1-11)]]></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Wanjh Moses benmarneyimeng nawu Israel benkebmawahmeng, “Ngurrina! Nungka Yawey bidjarrngbom nakudji bininj nawu kumdolkkang kore namud nuye Judah. Nahni bininj nawu Bezalel nawu beywurd nuye Uri, dja nawu Hur bikebmawahmeng. Bedda wanjh nawu Judah benkebmawahmeng.]]></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Kaluk Yawey bikukbarlkeng Namalngmakkaykenh nuye God dja biwong kunmayali ba bu kawernhburrbun bu kamarnmarnbun njalehnjale manwern manbubuyika.]]></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33 ]]></a:t>
            </a:r>
            <a:r>
              <a:rPr lang="en-US" b="1" sz="3000" spc="0" u="none">
                <a:solidFill>
                  <a:srgbClr val="000000">
                    <a:alpha val="100.00%"/>
                  </a:srgbClr>
                </a:solidFill>
                <a:latin typeface="Calibri"/>
              </a:rPr>
              <a:t><![CDATA[Nungka wanjh nakurdumak bu kawernhburrbun bu kamarnbun yehyeng nawu kore wirlmurrng gold, silver dja bronze, dja mak kadjobdjobke kunwardde, dja mak jewels wanjh kabalkurrme kore wirlmurrng, dja kundulk kamarnbun dja mak kunbubuyika warridj nungka kamarnbun.]]></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Yawey wanjh benbenedjarrngbom Bezalel dja mak nabuyika bininj nawu kangeyyo Oholiab ba bu benemekbe bininj kabindibalbukkan nawu birribuyika bininj warridj. Oholiab nakka wanjh kamdolkkang kore namud nuye Dan, dja beywurd nuye Ahisamach.]]></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Yawey wanjh benbukkabukkang birrimekbe birriwern bininj ba bu kabirrimarnbun nawu njalehnjale dja mak kabirrikarrebimbun kore kabirrihdadjke wirlmurrng dja kunwardde. Wanjh bedda mak kabirribibbun kore linen manburrbamak, kaluk karaworren kunyarl manbu kukblue, kukpurple dja mak kukkurlba. Bedda wanjh birrikurdumak rowk.”]]></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Ngudda ngurrikarrme six kunbarnangarra ba bu ngurridurrkmirri. Dja manbu kahmarnburren kunbarnangarra seven, makka wanjh kunbarnangarradjamun ngudberre. Kaluk makka ngaye ngardduk bu kunmak kandimarneyime dja kunu ngurringehmen. Dja nangale nawu karrurrkmirri bu kunbarnangarradjamun, nakka wanjh ngurribu.]]></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Dja mak yuwn ngurriwurlhke kunak bu karung kore kured ngudberre bu kunmekbe kunkodjke Sabbath.’ ”Bu Birriwoni Namakmak Manbu Dabburlinkenh Kore Yawey BenwokrayekwongExodus 35:4-9(Exodus 25:1-9)]]></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Wanjh Moses benmarneyimeng nawu Israel benkebmawahmeng rowk kore birrimirnderri, yimeng, “Kuhni wanjh nawu Yawey kanwokrayekewong.]]></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Njalehnjale nawu ngurrihkarrme, wanjh yika ngurrikan ngurriwon Yawey. Bu ngurridjare wanjh ngurrimkan ngurriwon nuye Yawey manbu wirlmurrng, yiman gold, silver, dja bronz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Dja mak bu ngurridjare wanjh ngurriwo Yawey manburrba linen namakmak, dja mak kunyarl manbu kukblue, kukpurple dja mak kukkurlba, dja mak manburrba birrimarnbom goat kunngabek dorrengh.]]></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Dja nuk ngurrimka kunkulah nawu narangem sheep kaluk birrimarnbom kakukkurlbamen. Dja mak ngurrimka kunkulah ngarre marndingunjngunj, dja mak kundulk manbu acacia.]]></a:t>
            </a:r>
          </a:p>
        </p:txBody>
      </p:sp>
    </p:spTree>
  </p:cSld>
  <p:clrMapOvr>
    <a:masterClrMapping/>
  </p:clrMapOvr>
</p:sld>
</file>

<file path=ppt/theme/theme1.xml><?xml version="1.0" encoding="utf-8"?>
<a:theme xmlns:a="http://schemas.openxmlformats.org/drawingml/2006/main" name="Theme82">
  <a:themeElements>
    <a:clrScheme name="Theme8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2026-09-02T09:59:06Z</dcterms:created>
  <dcterms:modified xsi:type="dcterms:W3CDTF">2026-09-02T09:59:06Z</dcterms:modified>
  <dc:title>Bible.com.au: Exodus 35:1-35 (gup2018)</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