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yiman baleh yarrkka Moses rey kore namekbe dabburlin, wanjh birriwern bininj birridolkkarrinj dja birridangerrinj kore kurrangmaye bedberre dabburlin rowk, dja birribalmunkenang Moses bu balngimeng kore mahni dabburl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Moses balngimi kore dabburlin nuye, wanjh manbu kunngol kunkuyeng kumngolkolungi wanjh dangeni kore kurrangmaye ngarre manmekebe dabburlin bu Yawey benewokdi Mo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 bininj nawu Israel benkebmawahmeng birrinani manmekbe kunngol kumkolungi dja danginj kore kurrangmaye ngarre dabburlin, wanjh bedmanwali birriboddanginj, bebbehbeh rowk kumekbe kore kurrangmahdangmaye bedberre dabburl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Yawey benehwokdi Moses kaluk benemirrknarrinj bu benehwokdi yiman kayime bininj nawu djawirna bokenh kabenehwokdi. Wanjh bu beneyakwoni bu benehwokdi wanjh nungka Moses durndengi kured. Dja bininj nawu bibidyikarrmeng Moses minj bolkbawoyi kore dabburlin. Kaluk nungka wanjh Joshua nawu Nun bibornang.Bu Moses Bidjawam Yawey Bu Bimarnekukbukkarrinj NuyeExodus 33:12-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Moses bimarneyimeng Yawey, “Ngudda kanmarneyimeng bu ngaye ngabenkan nahni nawu bininj dja minj yiyimeninj bu nangale yimunkewe ba nganedjarrkre. Dja mak ngudda kanmarneyimeng, ‘Ngaye burrbun ngudda dja mak ngeyburrbun ke, dja mak ngaye nganjilngmak 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ngaye njilngmarnbom ke, wanjh kanbukkabukka manbu ngokko yikarremarnbun, ba ngaye wanjh burrbun ngudda, dja mak ba kanmarnenjilngmak munguyh. Yiburrbu bu nahni birriwern bininj nawu ngabenmirndekan, wanjh nakka ngudda ke bin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Yawey biwokmey yimeng, “Ngaye kaluk karridjarrkre, dja mak won ngudberre ba ngurringeh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Moses bimarneyimeng, “Bu ngudda minj karridjarrkre, wanjh yuwn kankukmunkewe ngadberre bu ngarribolkbawon kondanjku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bu ngudda minj karridjarrkre, wanjh minj nangale mak kaburrbun bu ngudda yinjilngmak ngadberre, ngaye dja nawu ngudda ke bininj rowk. Dja bu ngudda minj karridjarrkre ngaye dja nahni ngudda ke bininj, wanjh minj ngarribuyikaworren bedberre nawu birribuyika bininj rowk nawu kondah kabirrihni kore kuro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Yawey bimarneyimeng Moses, “Mah! Ngaye wanjh ngakurduyime kunmekbe kore ngudda kandjawam, dja mak kannjilngmarnbun ngardduk, dja mak ngeyburrbun ngudda.”Moses Nang Yawey Nuye Kunwernhmakmak DuninjhExodus 33:18-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Nawu God Benduy Bininj NuyeExodus 33: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Moses yimeng, “Bolkkime wanjh kanmarnekukbukkarrimen ba nan bu ngudda yidjalwernhmakkay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Yawey bimarneyimeng Moses, “Ngaye nawu Yawey wanjh bukkan ngardduk kunmakmak rowk kore kumirrk ke, dja ngangeymulewarren ngardduk ba kanngeybekkabekkan. Ngaye ngadjalkongibun bininj nawu ngadjare, dja nangale nabuyika bu wardi ngabendjalwarnyak, wanjh minj ngabenkongibu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ed, ngudda ngaleng minj kankebnan ngaye. Bu nangale nakka djal bininj nawu ngankebnan nakka wanjh bonj, karrow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Yawey yawoyhyimeng, “Manbu kunwardde kahdi kaluk darnkih kore ngaye, wanjh kumekbe yibarnd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u kunwernhmakmak ngardduk ngunyurrhke kumekbe, wanjh ngaye kurrme kore kahwarddebarrarn yerre wanjh kukbalhme kunbid ngardduk bu kumekbe yurrhk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u ngabidwayhme wanjh kunbodmewi kandjalbodmenan, dja manbu kunkeb makka yuwn nangale kankebn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 “Mah, yibolkbawo kondah kore ngurrihni, ngudda dja bininj yibenbebkeng kore kunbolk Egyptbeh. Dja wanjh ngurriray kore kunred ngaye ngabenberrebbom bu ngawokkurrmerrinj bedberre nawu mawahmawah ngudberre Abraham, Isaac dja Jacob dja mak bedberre nawu kabindimawah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kaluk ngamunkewe angel bu kahdokdokme ngudberre ba ngunbolhbukkan, dja ngabendjirrkkan nawu kumekbe kabirrihni nawu Canaan benkebmawahmeng, dja bininj nawu kabirringeyyo Amor, dja nawu Heth benkebmawahmeng, dja mak nawu kabirribebbehngeyyo Periz dja mak nawu Hiv, dja mak nawu birrikang kunred Jeb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b ngurridjallay kunmekbe kore mahni kunbolkmak, kore manme kawernmerren ngudberre. Dja bonj, ngaye minj mak karridjarrkre. Wardi wohbun ngudberre kore manbolh ngurrire, dja wanjh ngudda nawu kandidjalwokburriwe ngaye munguy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awu Israel benkebmawahmeng birribekkang manmekbe kunwok kunrayek, bedda wanjh birriwernhnjilngwarreminj, dja minj birrihdjongbuyindiwirrinj nawu namakmak jewelry dorren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uhni wanjh Yawey biyingkihmarneyimeng Moses, “Yibenmarneyimen nawu Israel benkebmawahmeng bu bedda munguyh ngandjalwokburriwe ngaye. Bu ngaye ngabenmikayi ngarridjarrkreyi bu djalkundedjumbung, nakka wanjh ngabenbun. Dja bonj, birriyerrkyerrkkerrimen nawu jewelry, wanjh kaluk ngayeman nganjilngmarnburren bu baleh ngakurduyime bedberre.” Kuhni bu Yawey bimarneyimeng Moses be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awu Israel benkebmawahmeng birriyerrhyerrkkeng nawu jewelry bedberre rowk kore birrihni kuwarddekimuk Sinai. Dja bu birribolkbawong birrirey, wanjh minj munguyh birriyawoyhdjongbuyindiwirrinj nawu jewelry.Bu Moses Marnbom Dabburlin Nuye Kore Yawey BenewokdiExodus 33:7-1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ungka Moses munguyh kani nawu dabburlin nuye, wanjh djabnami djarrehkah kore kabirrihyongoyo kured. Kaluk Moses ngeykurrmeng namekbe dabburlin, “Dabburlin manbu kore Yawey karridabkerrenkenh”. Dja nangale nawu djareni kabidjawan Yawey nawu yiman njale djareni wanjh wam kore mahni “Dabburlin manbu karridabkerren Yawey” kore djarrehwurd kuberrkkah kore birrihyoy.]]></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2026-09-02T09:04:54Z</dcterms:created>
  <dcterms:modified xsi:type="dcterms:W3CDTF">2026-09-02T09:04:54Z</dcterms:modified>
  <dc:title>Bible.com.au: Exodus 33:1-23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