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dda wanjh werrkwerrk ngandiwokbawong ngardduk kore ngabenwokrayekwong. Dja bedda wanjh birrimarnbom idol bu wirlmurrng goldwi, dja kakukyime nawu bulikki yaw. Wanjh birrihmarneboddangeni namekbe nawu idol, dja mak birriwoni nuye bu birrimarnebom mayh, dja mak birriyimeng, ‘Ngurrina! Ngad nawu Israel kankebmawahmeng! Dja nahni wanjh god nawu kanbebkeng kadberre kore Egyptbe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e ngabennang birrimekbe bininj bu minj kandiwokmarrkmang ngaye dja kabirrikangerayek ngarddu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onj, yuwn bu kandenghke, dja kanbawon ba wanjh ngayiddung duninjh bedberre bu ngabenbularrbun. Ngudda yiwid, dja ngaleng marnbun ngudda ba yibenkebmawahme birribuyika bininj birridjalwern, dja kabirrimirndewernmerren dja mak kabirringeykimu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Moses yimankek bimarnbuyi nawu Yawey, nawu God nuye, bu kabenkongibunkenh. Wanjh yimeng, “Ngudda nawu Yawey, bu kundulkarre dorrengh yibenbebkeng birrimekbe bininj nawu Israel benkebmawahmeng kore Egyptbeh. Bu kore kubid ke dja kunngudjkimuk ke yibenbebkeng. Dja njalekenh bu yiyiddung dja yibenb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bu kunmekbe yikurduyime, wardi bininj nawu Egyptbeh kabirriyime, ‘Njalekenh Yawey benbebkeng kore birrihbongdi dja benkang kore kuwarddewardde kumekbe benbularrbom rowk?’ Wanjh ngaye djawadjawan bu yuwn yiyiddung, dja yibawo. Yimayaliborledmen dja yuwn bu yibenbularrbun nawu bininj ngudda 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iburrbu kore ngudda yiwokkurrmerrinj bedberre Abraham, dja Isaac dja Jacob. Ngudda yingeykurrmerrinj bu yibenmarnewokkurrmerrinj, yiyimeng, ‘Kalukburrk ngaye wanjh ngabenmarnbun nawu mawahmawah ngudberre bu kabirrimirndeyimerran yiman kayime mankokkarrng kawernmerren kore kunngol, dja mak ngabenbolkwon kore ngabenbolkberrebbom, ba bu mawahmawah bedberre wanjh kabirribolkkarrme mahni kunred bu munguyh munguyh.’ ” Kuhni bu Moses bimarneyimeng nawu Yaw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kunmekbekenh nawu Yawey mayaliborledmeng, dja minj benbuyi birrimekbe bininj kore nungka benyingkihbengdayhkeng bu benbularrbuyiken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Wanjh Moses yawoyhkoluy kore kuwarddekimukbeh, kaluk kumyikoluy dja karrmi kubid nuye manwarddebalabala bokenh manbu bimbuyindi kumirrk dja kubodme ngarre manbu kunwok kunwoybuk nuye bu Yawey wokkurrmerrinj. Namekbe manwarddebala bokenh wanjh God nungan marnbom. Nungan mak bimbom mankarre nuye, bu warddedadjkeng kore maninjmanu kunward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Joshua benbekkang bu birrikayhkayhmi birrimekbe bininj, wanjh bimarneyimeng Moses, “Ngabekkan nakka yiman nuk kabirrihburren kore kured yiman nawu birriyidko bininj bindimarnebebme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Moses yimeng “Burrkyak. Nakka minj kabirrihburren. Minj kabirrihkayhme bu bindibom birribuyika bininj. Dja nakka wanjh kabirrihdjalwayini kore ngabenbekk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Birrimarneboddanj Idol Nawu BirrimarnbomExodus 32:1-35(Deuteronomy 9:6-2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 Moses bebmihbebmi darnkih kore kured, wanjh nungka nang namekbe bulikki yaw idol, dja mak bennang nawu bininj birriborrkkeyi. Wanjh nungka yidduy duninjh dja mak wohburriweng manmekbe kunwardde bokenh dja warddebarrabarrmeng kore kurorre darnkih kore kanjdjikah kuwarddekimu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mey namekbe bulikki yaw idol dja kinjeng ba wirlmurrng gold yawoyhyimerranj dja djulngdongohdoy marnbom yiman kundjulng, wanjh rawong kukku dorrengh, benmarnbom bininj nawu Israel benkebmawahmeng bu birribonguneng manmekbe kukku manbu gold dorreng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Moses bidjawam Aaron, “Baleh nahni bininj birrikurduyimeng ke bu ngundimarnbom yibenkang kore kuhni birrikurduyimeng kunwarre duninj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biwokmey yimeng, “Nawu Kanmarnewohrnan, yuwn ngaye kandung! Ngudda yiburrbun bu birrimekbe bininj kabirridjare bu kabirrihdjalkurduyime kunwa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dda mak ngandimarneyimeng, ‘Namekbe Moses nawu nganbebkeng ngadberre kore Egyptbeh, wanjh minj ngarriburrbun bu baleh bimarnekurduyimerranj nuye. Kab ngudda yimarnbu kadberre god nawu kanmarnedokme kadber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ngabenmarneyimeng bu birrimkang nawu kabirrihkanemdjongbuyindi. Wanjh bedda birrikanemyerrkyerrkkerrinj dja ngandiwong wanjh ngaburriweng kore kunak, dja wanjh nahni mayh kukbebme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Moses wohburrbom bu Aaron benbawong birrimekbe bininj bu birridjalkurduyimi kore bedman birridjaldjareni, dja minj birriyawoyhwokmayi nuye. Dja bedda birriwarreworrinj dja benmarnbom nawu kabirriyidko bedberre bu bindidjekmiwo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Moses dolkkang danginj kore kurrangmaye ngarre kunbolk kore birrihni, dja kayhmeng, yimeng. “Birringalehngale nawu Yawey nuye bininj, wanjh nakka birrimray kondah kore ngaye!” Wanjh bininj rowk nawu Levi benkebmawahmeng birrimdolkkarrinj birridangerrinj kore Moses dingihd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Moses benmarneyimeng birrimekbe bininj nawu Levi benkebmawahmeng, “Yawey nawu God nuye Israel benkebmawahmeng rowk, kuhni wanjh kayime, ‘Bininj rowk ngurrima sword dja ngurribarnkurrmen kore ngurringadmodukkarren. Wanjh ngurriray kore kurehrered ngudberre dja ngurrbenbu nawu ngurridanginj dja nawu djawirna ngudberre, dja mak nawu ngurriredbo bini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awu Levi benkebmawahmeng birrikurduyimeng kore Moses benwokrayekwong. Wanjh kunmekbe kunbarnangarra birriwern bininj birridoweng yiman 300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ininj nawu Israel benkebmawahmeng wanjh birrimadbom kunkuyeng nawu Moses, dja nungka minj kumkoluyi kore kuwarddebeh. Wanjh birrimirndeyikang nawu Aaron dja birrimarneyimeng, “Mah. Yimarnbu kadberre god ba kanmarnedokme kadberre. Dja namekbe bininj Moses nawu kanyibebmeng kadberre kore Egypt, minj karriburrbun bu baleh nungka bimarnekurduyimerranj.”]]></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Moses benmarneyimeng, “Bolkkime ngudda ngurrikurrmerrinj bu ngurriyimerranj djal Yawey nuye bininj. Ngudda ngurriwokmarrkmey dja ngurrbenbom beybeywurd dja nawu ngurridangerrinj ngudberre. Kunmekbekenh kunu nawu Yawey ngunmarneyimeng kunmak ngudberre bolkki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bu kunbarnangarrabuyika Moses benmarneyimeng bininj rowk, “Ngudda ngurrikurduyimeng kundjalwarre duninjh. Dja wanjh bolkkime ngabidbun kuwarddekimuk kore Yawey dja ngadjawadjawan nungka bu wardi ngunmarnebengmidjdan ngudber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Moses durndi kore Yawey dja bimarneyimeng, “Birrimekbe bininj bedda wanjh kunwarre kunkimuk birriyimeng. Bedda wanjh birrimarnbom idols manbu gold duninjh, nawu yimankek gods bedber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bolkkime wanjh ngaye djawan bu yimarnebengmidjdan kunwarre bedberre. Dja bu burrkyak, wanjh kanngeybularrbu ngaye kore nawu djurra yibenngeybimbom ngudda ke bininj row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Yawey bimarneyimeng Moses, “Ngaye ngabenngeybularrbun kore djurra ngardduk nawu kunwarre birrihyimi dja minj ngaye ngandiwokmarrkmay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wanjh yiray, yibenka nawu ngaye ngardduk bininj kore ngabolkyolyolmeng ke, kaluk yiburrbu bu angel ngardduk karrokorrokme ngudberre. Kaluk bu rerrihkah ngaye wanjh ngabenbun birrimekbe bininj kore kunwarre birrihyim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luk yerrekah Yawey munkeweng kundjak kunkimuk bu benbuni nawu Israel benkebmawahmeng. Nungka benduy bu bedda birridjirrkkang Aaron bu benmarnemarnbom nawu bulikki yaw nawu gold wirlmurrng duninj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Aaron benmarneyimeng, “Mah. Ngurriyerrkkemen dja ngurrimka nawu kabirrihkanemdjongbuyindikenh, manbu gold wirlmurrng nawu bedberre ngalbihbininjkobeng ngudberre dja mak ngalbebeywurd dja nabebeywurd ngu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irriwern rowk birriyerrkkerrinj kore kunkanemkenh, dja birrikang dja birriwong Aa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ungan Aaron mangimangi kore birriwong rowk, dja kinjeng bu mey gold wirlmurrng duninjh, wanjh kukmarnbom idol bedberre. Kaluk kukmarnbom wirlmurrng gold mandjawakwi bu kukyimi bulikki yaw. Wanjh birrimekbe bininj birriyimeng, “Ngurrina! Ngad nawu Israel kankebmawahmeng! Dja nahni wanjh god nawu kanbebkeng kadberre kore Egyptbe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bu Aaron nang baleh bu kurduyimerranj wanjh nungka marnbom altar kore kumirrk nuye namekbe bulikki yaw, dja yimeng bedberre, “Bu malaywi wanjh ngad karrimulilmang nawu Yaw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bu kumdungbebmi malaywi bedda birridolkarrinj. Wanjh birrimey mayh, dja yikahwi birrimokenkinjeng kore altar, dja yikahwi mak birribom bu birridjarrknguni kore kunmodmikenh nuye Yawey. Kaluk birriyerrkang, birridjarrknguneng dja birribonguneng, wanjh yerre birridolkkang dja birridedjingmey bu kunwarre duninjh birrikurduyim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Yawey bimarneyimeng Moses kore kuwarddekimuk, yimeng, “Werrkwerrk yikolu kore kondahbeh! Birrimekbe bininj nawu yibenbebkeng kore Egyptbeh wanjh nakka birriwarreworrinj dja ngandibodmewong ngardduk.]]></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2026-06-22T02:43:14Z</dcterms:created>
  <dcterms:modified xsi:type="dcterms:W3CDTF">2026-06-22T02:43:14Z</dcterms:modified>
  <dc:title>Bible.com.au: Exodus 32:1-35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