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nawu kabirrimarnbun nawu namakmak kunkalkkid olive bu bininj kabindikodjdjuhkekenh, dja mak manmanjmak incense manbu ngurriwurlhke kore kubolkdjamun. Kaluk birrimekbe bininj wanjh kabirrimarnbun namekbe rowk nawu kore ngaye wokrayekwong ngudberre.”God Benmarnemarnbom Kunbarnangarra Manbu SabbathExodus 31:12-1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Wanjh Yawey bimarneyimeng Moses, “Yibenmarneyimen nawu Israel benkebmawahmeng, ‘Ngurriwernhburrbu Yawey nuye kunkodjke manbu Sabbath. Bu ngurrikurduyime wanjh ngurriborlhme bu ngaye Yawey ngunburrbun dja mak ngudda kandiburrbun. Dja mak nawu mawahmawah ngudberre kuhni birrikurduyimen warridj. Kuhni bu ngurridjalburrbun rowk bu ngaye nawu Yawey, wanjh marnbun ngudberre bu ngudda djal ngaye ngardduk bininj.’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urrimarnbu manmekbe Sabbath kunbarnangarra djamunnin ngudberre. Dja bu nangale bininj kawarrewan manmekbe Sabbath wanjh namekbe bininj ngurribu, karrowen. Dja mak nangale nawu karrurrkmirri bu Sabbath kore djal nungan kadjare wanjh ngurribawo dja minj ngurriyawoyhrawor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six kunkodjke makka wanjh ngurridurrkmirri, dja manbu kunkodjke seven, wanjh mahni Sabbath ba bu ngurringehmekenh. Maninjmanu kunkodjke wanjh ngardduk, dja ngaye wanjh Yawey. Nangale nawu karrurrkmirri kore djal nungan kadjare bu Sabbath nakka wanjh ngurribu, karrow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nawu Israel ngunkebmawahmeng dja warridj nawu mawahmawah ngudberre, wanjh ngurrikarrmen manmekbe Sabbath munguyh munguyh. Mahni Sabbath wanjh kamenyime bu ngaye ngawokkurrmerrinj ngudberre row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anmekbe manbu Sabbath kunbarnangarra makka wanjh munguyh munguyh ngunbengdayhke ngudda nawu Israel ngunkebmawahmeng, dja mak ngaye nganbengdayhke bu ngaye nawu Yawey ngamarnbom kaddum rowk dja mak kurorre rowk bu ngarrurrkmirri six kunbarnangarra, dja bu kunbarnangarra seven wanjh makka minj ngarrurrkmirriwirrinj dja wanjh ngangehmeng.” Kuhni rowk bu Yawey bimarneyimeng nawu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Yawey ngurdmeng benehwokdi Moses kore Mount Sinai, nungka biwong bokenh kunwardde manbalabala kaluk manbu kunwok kunwoybuk nuye Yawey wokbimbuyindi, kaluk nungan God bihbimbom nuye kunbidwi kore maninjmanu manwarddebala bo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benedjarrngbom Nawu Bezalel Dja AholiabExodus 31:1-11(Exodus 35:30—36: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awey bimarneyimeng Moses. “Yina, ngaye wanjh ngamey Bezalel nawu beywurd nuye Uri kaluk kore kunmokukurr ngarre Judah. Kaluk Uri nawu nakka wanjh beywurd nuye H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ngaye ngakurrmeng Namalngmakkaykenh ngardduk ngaye nawu God, dja kangebarlkeng. Dja mak ngawong manbu ba nakurdumak bu karrurrkmirri kore njalenjale kamarnmarnbun, dja kamayaliwernmen ba nawern nawu karrurrkm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luk nungka wanjh kabimbun nawu bimmak, ba bu bininj kabirrimarnbun njalehnjale nawu kore gold, silver dja wirlmurrng manbu bronze, dja ba kabirridadjke nawu jewels bu kabirrikurrmekurrme, dja mak kore kabirrimarnbun njalehnjale kundulkwi, dja mak kundjalwern bu kabirrimarnmarnb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ngaye ngamey Oholiab nawu beywurd nuye Ahisamach nawu kumdolkkang kunmokukurr Dan. Dja nungka wanjh kabenedjarrkdurrkmirri Bezalel. Warridj ngaye wanjh ngabenwong birridjalwern bininj nawu kabirrimarnmarnbun rowk kore ngawokrayekwong ngudberre, ba bu birrikurdum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ime nawu Manrurrkdjamun Dabburlin kore ngaye ngamre bu djahwon ngudberre dja manbu Ark kore manwarddebala bokenh kahdi nawu kabimdi kunwok kunwoybuk ngaye ngawokkurrmerrinj, dja mak nawu kaddumkah ngarre dja mak njalehnjale nawern ngarre nawu dabburl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Nahni mak karawoyindan nawu namekbe manbalabala dja njalehnjale ngarre, yiman kayime gold lampstand dja njalehnjale nawu ngarre, dja altar ngarre nawu ngurriwurlhke manbu incense, dja altar ngarre nawu kandimarnekinjekenh mayh, dja njalehnjale ngarre nawu kabirrikarrme, yiman kayime mak banikkin nakimukkenh dja mak nawu ngarre kanjdji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ngabenwong bedda nawu kabirribibbun kunmadj nadjamun nuye Aaron nawu priest, dja mak nabebeywurd nuye manbu kunmadj bedberre ba kabirridjongbuyindi bu kabirridurrkmirri yiman priest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2026-06-25T12:43:20Z</dcterms:created>
  <dcterms:modified xsi:type="dcterms:W3CDTF">2026-06-25T12:43:20Z</dcterms:modified>
  <dc:title>Bible.com.au: Exodus 31:1-18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