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n bu ngurrimang manmekbe altar bu kandimarnekinje nawu nawarre incense. Dja bu njalehnjale kandiwoyi dja kandimarnekinje, yiman mayh, dja yika manmim, wanjh yuwn bu ngurrikinje kore manmekbe altar, dja yuwn bu mak kandimarneboyakbun manbu wine kore manmekb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 mandjewkbubuyika wanjh Aaron kunkudjikenh kayawoyhmarnbun manmekbe altar ba kayawoyhyimerran manmak kore ngaye. Nungka wanjh delkkemen mahni kunkurlba kore kunkamendulk ngarre altar. Nungka wanjh kamang mahni kunkurlba kore mayh bu ngurribun ba bu ngaye Yawey ngabengmidjdan ngudberre kunwarre rowk. Wanjh kumekbe kahdjalkurduyimerran mandjewkbubuyika munguyh munguyh. Kaluk nahni nawu altar nakka wanjh djal ngaye ngardduk nawu Yawey.”God Benbengdayhkeng Bu Kabirrikarremulewan Nuye Nawu YaweyExodus 30:11-1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Wanjh Yawey yawoyhwokdanj, bimarneyimeng Moses, “Bu ngurrbenrohrok bu ngurriyime baleh kayime birrimekbe bininj nawu Israel benkebmawahmeng, kaluk bu kunmekbe kabolkyime, wanjh birribebbehkudjikudji bininj kandikarremulewan ngaye Yawey, yiman kayime kabirribebbehkukbayahmerren ba kundjak kunkimuk nawu minj kamarnbuyindan bedberre yerre bu ngurrbenrohok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ininj nawu ngurrbenrohrokme wanjh kabirribebbehkukkurrme yikahwi money nawu nakudji coin ngarre kubolkdjamunkenh. Kaluk namekbe money, nakka wanjh bedda ngandikukwon ngaye nawu Yaw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ininj nawu ngurrbenrohrokme bu nawu mandjewk bedberre 20 dja mak nawu kabindibalyurrhke nawu mandjewk twenty, wanjh bedda rowk ngandikukwo rowk namekbe kunwardde nawu Yaw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ngandikukwon money ba yiman kayime kabirridarrkiddurndiwerren kore ngardduk, wanjh nawu bininj yiman kukwarddekimuk wanjh nakka minj kabirrikukkurrme nawern, dja ngaleng namekke nadjalkudji coin. Dja mak bininj nawu minj nakimuk money kabirrikukkarrme, wanjh nakka kabirridjalkukkurrme namekbe nakudji co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rrimang rowk kore kabirrikukkurrme ngardduk dja wanjh ngurribayahme njalehnjale nawu ngarre kabirridurrkmirrikenh kore Manrurrkdjamun Dabburlin kore ngaye ngamre bu djahwon ngudberre. Kaluk kuhni wanjh ba Yawey kadjalburrbun bu bininj nawu Israel benkebmawahmeng wanjh yiman kayime birridarrkidbayahmeng bedberre kundarrkid.”God Benbengdayhkeng Bu Birrimarnbom Nawu Kabirridjirridjburrenkenh.Exodus 30:17-2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Wanjh Yawey bimarneyimeng Moses, “Ngurringalngmarnbu nakimukkenh bannikin nawu kaluk wirlmurrng manbu bronze, dja mak nawu kahdedjbarndi kaluk wirlmurrng bronze yerrih, ngarre nawu priests kabirrihdjirridjburrenkenh. Wanjh ngurrikurrmen namekbe banikkin dja mak nawu kahdedjbarndi kubulkayh kore Manrurrkdjamun Dabburlin kore ngaye ngamre bu djahwon ngudberre, dja kore altar, wanjh kukku yiborrakendong kore nawu banikk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Aaron dja nabebeywurd nuye kabirribiddjirridjburren dja kabirridengedjirridjburren kukkuwi kore namekbe banikk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bedda kabirringimen kore Manrurrkdjamun Dabburlin kore ngaye ngamre bu djahwon ngudberre, wanjh birrikukdjirridjburrimen kukkuwi ba minj kabirridowen. Dja mak bu kabirrimre kore altar bu kabirridurrkmirri yiman priests bu ngandimarnebun ngardduk nawu Yawey dja kabirrikinj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gdayhkeng Bu Birrimarnbom Altar Manbu Kabirrihkinje MankalkkidmanjmakExodus 30:1-10(Exodus 37:25-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irribiddjirridjburrimen dja birridengedjirridjburrimen ba kunukka minj kabirridowen. Mahni mankarre manbu Aaron dja mawahmawah nuye bu kabirriwokmang bu kuninjkunu rerrih munguyh.”God Benbengdayhkeng Bu Kabirrikodjbarurrenkenh Nuye Mankalkkid Dorrengh.Exodus 30:22-3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5 ]]></a:t>
            </a:r>
            <a:r>
              <a:rPr lang="en-US" b="1" sz="3000" spc="0" u="none">
                <a:solidFill>
                  <a:srgbClr val="000000">
                    <a:alpha val="100.00%"/>
                  </a:srgbClr>
                </a:solidFill>
                <a:latin typeface="Calibri"/>
              </a:rPr>
              <a:t><![CDATA[Wanjh Yawey bimarneyimeng Moses, “Ngurrima spices nawu namakmak yiman six kilograms kunkalkkid myrrh, mak three kilograms nawu namanjmak cinnamon, dja three kilograms namanjmak cane, dja six kilograms cassia. Wanjh ngurrirohrokmen namekbe rowk kore mankarre kayime. Dja mak ngurrimang kunkarrngbakmeng litres olive kunkalkkid, wanjh ngurrirawo rowk bu kakalkkidmarnburren yiman kayime manmanjmak perfume. Kaluk wanjh kamarnbuyindan manbu mandjamun olive kunkalkkid. Dja maninjmanu mankalkkidmanjmak wanjh ngurrimang dja ngurrbenkodjbarung bininj bu ngaye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Kaluk ngurridjuhkemen namekbe kunkalkkid kore Manrurrkdjamun Dabburlin kore ngaye ngamre bu djahwon ngudberre, dja mak kore Ark nawu yirrahkendoy manwarddebala bokenh manbu kabimdi kunwok kunwoybuk ngardduk ngawokkurrmerrinj, dja manbu table dja njalehnjale ngarre, dja nawu lampstand dja nawu tools ngarre, dja mak altar kore ngurrikinje mankalkkidjmanjmak, dja mak nabuyika altar kore kabirrikinje mayh nawu ngandiwon ngardduk, dja mak nawu tools ngarre, mak banikkin nakimuk, dja nawu kahdedjbarndi nga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dda kunu ngurrimarnbun bu kayimerran mandjamun rowk. Kaluk njalenjale bu kakilekme wanjh kunu nadjamun duninjh kayimerran warrid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kunkalkkid ngurrima ngurrbenkodjdjuhke Aaron dja nabebeywurd nuye ba kabirriyimerran djal ngaye ngardduk bininj, dja ngandimarnedurrkmirri yiman pri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gudda Moses yibenmarneyimen nawu Israel benkebmawahmeng, ‘Nawu Yawey kayime nahni nawu kunkalkkid wanjh nakka nuye nadjamun bu kuninjkunu bininj kabindikodjdelkkerren munguyh munguyh bu kabirriyingkihmarnburren kabirridurrkmirri nuye yiman pries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yuwn ngurrbenkodjdjuhkerren maninjmanu kunkalkkid dorrengh nawu kunburrk bininj, dja mak yuwn bu ngudmandeleng ngurrikalkkidmarnbun maninjmanu mankalkkid. Wanjh nakka ngurriwerhburrbun bu mahni mankalkkid wanjh mandjaldjamun duninj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u nangale bininj kakalkkidmarnbun namekbe perfume nawu manmanjmak, dja mak bininj nawu kabikodjdelkke bininj nawu minj priest, wanjh nakka nanu ngaye ngayarlarrke kore nawu bininj nuye rowk.’ ”God Benbengdayhkeng Bu Birrimarnbom MankalkkidmanjmakExodus 30:34-3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Yawey bimarneyimeng Moses, “Ngurrima nahni nawu manjmak spices, yiman resin, onyx, galbanum, dja frankincense duninjh. Ngurribebbehwayhme bu ngurrirohrokme bu karohrok kahbebbehy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urrirawo maninjmanu spices ba kamarnburrren incense manmanjmak bu kabanj, dja mak djila ngurrirawon ba bu manmak kadjalyime dja mak mandjamun duninjh. Kuhni karohrok bu bininj kabirriyime nawu perfume kabirrimarnbu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yawoyhwokdanj bimarneyimeng Moses, “Ngurrimarnbu altar kaluk acacia kundulk dorrengh manbu ngurriwurlhke incense mankalkkidmanjm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ngurridongorro yikahwi mahni incense, kaluk ngurrimarnbun kundjulng, wanjh ngurrika ngurrikurrmen kumirrk ngarre Ark kore kahdahkendi manwarddebala bokenh kore kabimdi kunwok kunwoybuk ngawokkurrmerrinj. Kaluk kukmekbe kore Manrurrkdjamun Dabburlin kore ngaye ngamre bu djahwon ngudberre. Kumekbe wanjh ngamre bu karrinarren. Kaluk manmekbe incense wanjh ngurriwernhburrbun bu ngurriyime mandjaldjamun duninj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wn bu ngurrimarnbun manmekbe incense bu ngudman ngudberrekih. Ngurriyimen bu mandjaldjamun ngardduk nawu Yawe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angale nawu kamarnbun manmekbe mankalkkidmanjmak kore nungka kadjare, wanjh nakka ngawohyarlarrke kore bininj nuy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gurrimarnbun bu square fifty centimetres kakuyeng dja mak fifty centimetres kawarlahwarla, dja mak 90 centimetres bu kaddum. Dja mak ngurrimarnbu manbu kunkanemdulk ngarre makka wanjh yiman kayime kukkudji karaworren manmekbe burrk ngarr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urribarrkbun bu ngurrikurrmen wirlmurrng gold duninjh, kore kaddum dja kungorrk rowk, dja mak kunkanemdulk warridj. Dja mak mankuyeng manbalabala manbu wirlmurrng gold, wanjh ngurrikurrmen kore altar kaluk kawakwakbun kumek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ngurrimarnbu kunkarrngbakmeng wirlmurrng gold rings dja ngurrikurrmen kanjdji kore manbalabala kawakbun bokenh bokenh kore kurrid bokenh. Kaluk nahni rings kakarrme mandulkkuyeng bokenh bu bininj kabirrikanahkan nawu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nbu mandulkkuyeng bokenh, makka ngurrimarnbu acacia kundulk, kaluk ngurribaru wirlmurrng gold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urrikurrmen namekbe altar kore kuberrkkah ngarre curtain nawu kabarndi kumirrk nawu Ark manbu kakarrme manwarddebala bokenh nawu kabimbuyindi kunwok kunwoybuk kore ngawokkurrmerrinj. Kumekbe kaluk kumirrk ngarre lid nawu kahbarrkbun namekbe Ark. Wanjh kumekbe kaluk ngaye ngamre karrinar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Ngadjare manbu mankalkkidmanjmak bu kahdjalrung kunkodjkekudjikudji munguyh munguyh kore kumirrk ngardduk nawu Yawey, dja nawu mawahmawah ngudberre wanjh bedmanwali kabirridjalwurlhke munguyh. Kaluk Aaron nungka wanjh wurlhkemen namekbe incense nawu namanjmak kore altar munguyh munguyh bu kukabelwern, bu kamre kanahnan nawu lamps. Wanjh yawoyhwurlhkemen manbu mankalkkidmanjmak incense kunkodjke rowk bu wolewoleh nungka kamre kawurlhwurlhke lamp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2026-06-22T03:43:46Z</dcterms:created>
  <dcterms:modified xsi:type="dcterms:W3CDTF">2026-06-22T03:43:46Z</dcterms:modified>
  <dc:title>Bible.com.au: Exodus 30:1-38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