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nmekbekenh kunu ngaye ngamkoluy ba ngabenbebke kore bininj nawu birrikang Egypt kabindimarnekurduyime kunwarre. Ngabenbebke Egyptbeh, dja ngabenkan kore kubolkmak kabolkwarlah duninjh, kumekbe kore manme manmakkaykenh manwern duninjh kadjokodjordmerren. Kumekbe kunred kore bininj bolkkime kabirrihni nawu birribebbehwokbubuyika nawu kabirribebbehmirndengeyyo bininj nawu Canaan benkebmawahmeng, dja mak bininj nawu Heth benkebmawahmeng, dja mak bininj nawu kabirringeyyo Amor, dja mak nawu kabirribebbehngeyyo Periz bininj, dja mak Hiv bininj, dja mak nawu birrikang kunred Jebusb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olkkime kanbekka. Ngabenbekkang bininj nawu Israel benkebmawahmeng, bu birrikayhmi, dja nganang bu bininj nawu Egyptbeh kabindidjurrkdjurrkwon munguyh kabindikuyindombuyhw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nmekbekenh ngaye wanjh munkewe ngudda kore Pharaoh, ba yibenbebke ngardduk bininj nawu Israel benkebmawahmeng kabirrimbebme kumekbe kore Egyptbeh. Mah, wanjh yiray!”Nawu Yawey God Bimarnengeymulewarrinj Nawu MosesExodus 3:11-1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Moses bimarneyimeng God, yimeng, “Ngaye nuk ngawarre bu minj nuk ngare kore Pharaoh ngabenbebke bininj nawu Israel benkebmawahmeng kore Egyptb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God bimarneyimeng, “Ngaye kaluk ngarrdjarrkre. Bu yibenbebke Egyptbeh wanjh kondah ngurrimre bu kandimarnedi yiwarrudj kore maninjmanu kunwarddekimuk. Kunmekbe wanjh kaluk yiburrbun bu woybukkih ngaye munkew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Moses bimarneyimeng God, yimeng, “Yina, wardi bu ngaye ngare kore kabirrihni, ngabenmarnebebme birrimekbe bininj nawu Israel benkebmawahmeng, dja ngabenmarneyime, ngayime, ‘God nganmunkeweng ngaye, namekbe wanjh God bedberre nawu mawahmawah, nungka nganmunkeweng.’ Dja bu kuhni ngabenmarneyime, wardi ngandidjawan, ngandimarneyime, ‘Baleh kaluk kangeyyo nahni nawu God ngunmunkeweng?’ Bu kunmekbe ngandimarneyime, ngaye baleh ngabenmarney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God bimarneyimeng Moses, yimeng, “Ngaye nawu ngayingkihyingkihdi dja ngahni munguyh.” Dja mak God yimeng, “Kuhni wanjh yibenmarneyimen bininj nawu Israel benkebmawahmeng, wanjh yiyimen, ‘Namekbe nawu nganmunkeweng kangeyyo “Ngaye nawu ngayingkihni bu munguyh munguyh.” ’ Kuhni wanjh kunngey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hni warridj God bimarneyimeng Moses, yimeng, “Kuhni wanjh yibenmarneyimen bininj nawu Israel benkebmawahmeng, yiyimen, ‘Yawey nawu God nganmunkeweng ngamwam ngudberre. Nungka wanjh God ngudberre nawu mawahmawah. Nungka wanjh God nuye Abraham, dja nungka God nuye Isaac, dja God nuye Jacob.’ Kuhni bu yibenmarneyimen. Kuhni wanjh ngadjalngeyyo munguyh munguyh, kaluk nawu rerrererre kabirridangerrinj wanjh kunmekbe ngandidjalngeybun Yawey bu munguyh munguyh.” Kuhni bu Yawey nawu God bimarneyimeng Moses.Yawey Nawu God Bimarneyolyolmeng Moses Kore Kaluk KakurduyimeExodus 3:16-2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Yawey biyawoyhmarneyimeng Moses, yimeng, “Yiray wanjh, dja yibenmirndemornnamen dabborrabbolk bininj nawu Israel benkebmawahmeng, dja yibenmarneyimen bu ngaye marnebebmeng nawu Yawey, dja ngaye nawu God bedberre nawu mawahmawah Abraham, Isaac dja Jacob. Dja yibenmarneyimen bu ngaye ngabennang bu baleh bindihmarnekurduyimi kore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ngabenmarnewokkurrmerren bu woybukkih duninjh ngabenbebke Egyptbeh kore kabirrinjilngwarre, dja ngabenkan kore kubolkwarlah nawu bininj kabirrihni kore Canaan, dja mak nawu Heth benkebmawahmeng, dja mak bininj nawu birringeyyoy Amor, dja mak nawu kabirribebbehngeyyo Periz, dja mak nawu Hiv bininj, dja mak bininj nawu birrikang kunred Jebus. Kaluk kunred kore manme manwern kadjokodjordmerren. Kuhni wanjh yibenmarneyi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Nawu God Bimarnebukkarrinj MosesExodus 3: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edda bininj nawu Israel benkebmawahmeng dabborrabbolk wanjh ngundibekkan. Kaluk ngurridjarrkray kore king nawu kawohrnan kore Egypt ngurrimarneyimen, ‘Yawey nawu God ngadberre nawu Hebrew bininj, wanjh kumwam bebmeng ngadberre, wanjh kunukka bolkkime ngundidjawan kanmunkewe ngadberre kunkak danjbik kore kubolkdarleh ba bu mayh ngarrimarnebun nuye Yawey nawu God ngadberre.’ Kuhni wanjh ngurrimarneyimen namekbe nawu king.” Kuhni bu God bimarneyimeng Mo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k God bimarneyimeng, “Ngaye ngaburrbun bu nungka king nawu kawohrnan Egypt minj ngunmunkewe ngudberre, kalukburrk bu ngaye ngawernhdjurrkkan namekbe nawu king, ngadjurkkan kundulkarre dorrengh wanjh kunu ngunmunkewe ngu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gayeman kaluk ngakurduyime kundulkarre dorrengh bedberre bininj nawu birrikang Egypt, bu ngayeman ngabenbun rowk, ngabenmarneyime kundjalwern bu kabirrikunikangebarrhme. Kunmekbe kaluk wanjh namekbe nawu king ngunmunkewe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ak kunbuyika ngakurduyime. Ngaye ngabenmarnbun bininj nawu Egyptbeh ngundimarneyime kunmak, ba bu ngurrire, minj ngurribidlarrk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ngudberre daluk rowk kabindiyidjawan daluk Egyptbeh nawu kabirridarnhmarnedi dja nawu kabirriwohni kore kunrurrk ngudberre, kabindiyidjahwon yehyeng manmakmak nawu ngurridjongburren silver dja gold dja mak kunmadj, dja wanjh ngurrbendjongbu nawu bebeywurd dja ngalbebeywurd ngudberre. Kunmekbe wanjh ngurrbenyiyakwon kunmakmak bedberre bininj nawu Egyptbe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nahnani mayh kumirnde nuye Jethro nawu bindoy nuye. Nawu nungka Jethro priestni dingihdi kore Midian. Wanjh Moses benmirndekang mayh djarreh kore kubolkdarleh borledmikenh, dja bebmeng kore mandulumkimuk kawarddengeyyo Horeb. Kunmekbe kunred wanjh God nuye kunwarddekimu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kumekbe angel nuye Yawey bimarnebukkarrinj dingihdi kore kunak manbirluwoldjen kumbebmerreni kore mandulkyahwurd. Moses wanjh nang manekke kundulk, dja mak kunak nang dja minj dulkru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Moses yimeng, “Ngaray darnkih nganan manihbu kunbuyika duninjh dja njalekah minj karrulkru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Yawey binang Moses wam dulknang, wanjh nungka bikayhmeng kore kurrulkbeh yimeng, “Moses! Moses!” Wanjh Moses yimeng, “A! Ngaye wanjh konhda ngahdi. Bu bekkabekk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God yimeng, “Yuwn yimre darnkih, dja yirrengeyerrkerrimen nawu yihdengedjongbuyindi, wanjh kunukka kore yihdi wanjh kubolkdjamun ngarddu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God yimeng, “Ngaye wanjh God nuye kornkumo ke. Ngaye wanjh God nawu nuye Abraham, dja mak God nuye Isaac, dja mak God nuye Jacob.” Wanjh Moses djudkurlmeng dja kebwarlkkarrinj dja nungka keleni bu yimankek binayi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Yawey yimeng, “Ngaye woybukkih nganang kunnjilngwarre bedberre ngardduk bininj nawu kabirrini kore Egypt, dja ngabenbekkang bu birrikayhmi kore bininj nawu birrikang Egypt kabindidjurrkdjurrkwon bulkkidj. Ngaye ngaburrbun rowk kabirrihdjakbekkan.]]></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2026-09-02T08:59:51Z</dcterms:created>
  <dcterms:modified xsi:type="dcterms:W3CDTF">2026-09-02T08:59:51Z</dcterms:modified>
  <dc:title>Bible.com.au: Exodus 3:1-22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