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1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9: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ngurrbenka nabebeywurd nuye wanjh nawu kanjdjikenh kunmadj namekbe ngurrbendjongb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mak ngurrbenkodjdukka kunmadj dja ngurrbenngardmorrukka nawu manburrba belt ngurrimarnbom, dja Aaron dorrengh. Wanjh Aaron dja nawu mawahmawah nuye nakka wanjh priests kabirriyimerran, dja ngawokrayekwong bu kadjalyo munguyh bedberre. Kuhni bu ngurrikurduyimen bu ngurrimarnbun Aaron dja nabebeywurd nuye bu kabirriyimerran pries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luk ngurrimka namekbe bulikki darnkih ngarre Manrurrkdjamun Dabburlin kore ngaye ngamre bu djahwon ngudberre, wanjh Aaron dja nabebeywurd nuye kabirribidkurrmerren kore kukodj nuye namekbe bulikk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erre wanjh ngurribu namekbe mayh kore kumirrk ngardduk nawu Yawey kaluk darnkih kurrangmaye ngarre Manrurrkdjamun Dabburlin kore ngaye ngamre bu djahwon ngudber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wanjh kunbidwi ngudberre ngurrima yikahwi manbu kunkurlba nuye bulikki dja ngurridelkkemen kore kurrid kaddumkah ngarre altar, dja mak yerre ngurrikurlbayakarrbu kore kanjdji kumelk ngarre alt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ngurrimang kunbalem bulikki nuye kore kanjdji nawu kakarrme yiman kayime mannjam, kaluk kore kundiw dja mak ngurrima kundaykenh bokenh dja kunbalem dorrengh ngarre, wanjh ngurrikinjemen rowk kore alt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ngaleng ngurridjalmang kunkanj kunkulah, dja mak njalehnjale ngarre kunnjam nuye namekbe bulikki wanjh ngurrikan kuberrkkah djarreh kore ngurrihdi, dja kumekbe wanjh ngurriwurlhkemen. Kuhni ngurrikurduyime yiman kayime bu kabularrbuyindan ngudberre kunwar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ja mak ngurrima nakudji sheep nawu narangem, wanjh Aaron dja nabebeywurd nuye kabirribidkurrmerren kore kukodj nuy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ngurribu, ngurrima kunkurlba dja manbu makka ngurridjuhdjuhkemen kore kurrihdirrid kunkarrngbakmeng ngarre alt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ngurrikukdjobdjobke nawu narangem sheep bu ngurrikilelhme. Dja mak ngurridjirridjbu kukku dorrengh nawu kunnjam kore kahyo dja kunkarre nuye, wanjh ngurrirawo kunkodj dja mankilekilelh nawu ngurridjobdjobke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 Benbengdayhkeng Bu Kabenmarnbun Bininj Nawu Priests NuyeExodus 29:1-37(Leviticus 8:1-3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erre wanjh ngurrimokenkinjemen kore altar ba kunak kakanjyakwon rowk. Kaluk namekbe mayh wanjh kandimarnekinje ngaye nawu Yawey, dja bu nganome manbu kundjawuymak wanjh ngaye nganjilngmak, dja namekbe mayh ngudda kandiwong ngaye nawu Yawe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ngurrimang nawu nabuyika narangem sheep, dja Aaron dja nabebeywurd nuye kabirriyawoyhbidkurrmerren kore kukodj nuy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gurribu wanjh ngurrikurlbamang yikahwi nuye, wanjh ngurrbenkanembarung kundurrk kore kukun bedberre birrimekbe Aaron dja nabebeywurd nuye. Dja mak ngurribaru kore kunbidbadjan bedberre kaluk kubidkukun, dja mak kurrenge bedberre kaluk manbu kundengebadjan kore kurrengekun bedberre. Wanjh ngurribaldelkdelkke kunkurlba kore kunkarrngbakmeng kurrihdirrid rowk ngarre alt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ja mak ngurrima yikahwi maninjmanu kunkurlba kore altar kakurlbarri, wanjh ngurriborawo kunkalkkid dorrengh manbu ngurrikodjdjuhkekenh nawu priests. Wanjh ngurrikukdelkkemen Aaron dja mak kunmadj nuye, dja mak nabebeywurd nuye dja kunmadj bedberre. Kunukka wanjh bedda kabirriyimerran ngardduk duninjh, dja kunmadj bedberre dorreng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a mak ngurridadjkemen kunbalem kore nahni narangem sheep, dja mak kunberdbalem dja mak kunbalem nawu kore kanjdji kahyo. Mak ngurridadjke kunmakmak manbu kundiw, dja kundaykenh bokenh dja kunbalem ngarre dorrengh, dja mak kundadkun dorrengh. Kaluk nahni sheep ngurribom kore ngurrbenmarnbom nawu pries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erre ngurrimang basket buriddi dorrengh manbu mannguklurlmikenhyak, nawu ngurrikurrmeng kore kumirrk ngardduk nawu Yawey. Wanjh kunmekbe ngurrilodmang nakudji buriddi, dja cake manbu marnbuyindanj olive kunkalkkid dorrengh dja nakudji biscuit kaluk manbinjbinj.]]></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ngurrikurrmekurrme manekke manme kore kubid bedberre Aaron dja nawu benbornang, dja ngurrbenmarneyimen bu ngandiwon ngaye nawu Yawey. Bedda wanjh birriwayhkemen kore kumirrk ngardduk kunbidwi bedberre bu kabirriberlwayh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ngurrimang manekke manme kore kubid kabirrihkarrme dja ngurrikurrme kaddum kore mayh ngurrimokenkinje. Kuhni yiman kayime kandiwon manme. Bu nganome karung, wanjh nganjilngmakmen ngudberreken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gudda nawu Moses, yerre wanjh yikanjmang kunberrekalk nuye sheep narangem kore ngurrimarnbom Aaron bu yimerranj priest, wanjh kanwo ngaye nawu Yawey. Yiwayhkemen kubid ke bu yiberlwayhme. Kaluk bu ngurrimarnbun Aaron bu kayimerran priest, wanjh maninjmanu kunkanj wanjh ngudda ke kore ngurriyikadjurren nawu may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gudda yibenmarnema kunkanj bedberre Aaron dja nawu nabebeywurd dorrengh dja yibenmarnekurrmen bedberre. Ngayime nawu kunberrekalkkenh dja mak kundadkenh kunkanj kore narangem sheep nawu ngurribom dja bedda birrikanjwayhkeng kore kumirrk ngarddu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nawu Yawey bimarneyimeng Moses, yimeng, “Kuhni bu ngurrikurduyime bu ngurrbenmarnbun Aaron dja mak nabebeywurd nuye bu kabirriyimerran priests nawu ngandimarnedurrkmirri ngaye. Ngurrima nakudji bulikki yaw, dja bokenh sheep kaluk narangem bokenh nawu minj njale kabirrikarr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luk ngakarremarnbun ngudberre bu manmekbekenh dja wanjh kayo munguyh. Bu bininj nawu Israel benkebmawahmeng kabirrikinje mayh dja kabirridjarrkngun kore kunmodmikenh ngardduk dorrengh, wanjh munguyh bindikanjwo nawu Aaron dja nabebeywurd nuye manbu kunberrekalkkenh dja kundadkenh. Kuhni wanjh ngaye ngandikanjwon, ngaye nawu Yawe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luk yerrekah bu nawu Aaron karrowen, wanjh kunmadj nadjamun nuye ngurrbenwo nawu mawahmawah nuye. Bu ngurrbenkodjdjuhke birrimekbe bininj kunkalkkiddjamun dorrengh dja ngurrbenmarnbun nawu priests, wanjh kunmekbe kabirridjongburren nahni kunmadj nawu Aaron nuyen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luk yerrekah bu Aaron nuye beywurd kayimerran priest, kumunke nuye nawu Aaron, wanjh djongburrimen namekbe kunmadj kadjongbuyindi bu kunkodjke seven kore nungka kamngimen dabburlin manbu kore ngaye ngamre bu djahwon ngudberre, bu nungka karrurrkmirri kore Kubolkdjamu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njh ngurrima nahni sheep nawu narangem bu ngurribun kore ngurrbenmarnbun Aaron dja nawu bebeywurd nuye bu kabirriyimerran nawu priests. Kaluk ngurrikanjkinjemen kore kurobbe kubolkdjamu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anjh Aaron dja nawu beybeywurd nuye birriray kore kurrangmaye ngarre Manrurrkdjamun Dabburlin kore ngaye ngamre bu djahwon ngudberre, wanjh kumekbe bedda kabirrikanjngun manmekbe kunkanj nawu sheep narangem, dja mak kandidjawa manbu kahdahkendi kore nahni kundjabarrk.]]></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edda wanjh kabirridjarrkngun mahni kunkanj, manbu kandikanjwong ngaye nawu Yawey ba bu ngabenmarnebengmidjdanj kunwarre bedberre, bu kunmekbe ngurrbenmarnbom birriyimerranj priests ngardduk, dja kore ngaye ngabenmarnbom birridjamun nawu djal ngardduk. Kuhni wanjh minj nangale mak kakanjngun maninjmanu kunkanj, dja wanjh nakka mandjamun duninj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luk yerre bu kabirriyimerran priests, dja bu kabirrikanjngun kore sheep narangem dja mak manbu buriddi, wardi bu kabirribawon mahni manme kadjalyo bu kukabel kamre, wanjh makka ngurriwurlhkemen ba kayakmen rowk. Yuwn bu bininj kabirringun dja wanjh makka mandjamun manm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uninjkunu ngurrikurduyimen kore wokrayekwong ngudberre bu ngurrikurduyimen bedberre Aaron dja nawu bebeywurd nuye. Kaluk ngurridurrkmirrin kunkodjke seven bu ngurrbenhmarnmarnbun kabirriyimerran nawu priest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 kunkodjkekudjikudji wanjh ngudda ngurribu nakudji bulikki ngardduk dja ngurrikinjemen ba bu ngaye ngamarnebengmidjdan kunwarrekenh. Kunukka ngayime bu mahni altar wanjh burlerranj kore ngadjare, dja wanjh ngurrimarnbun ba kamakmen. Ngurribun mayh dja mak ngurridelkkemen manbu altar ba kayimerran ngaye ngardduk ngadjalkudj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gurrihdjalkurduyimen rowk bu kunkodjke seven. Wanjh kunukka namekbe altar kayimerran mandjamun duninjh, dja nawu nangale bininj, dja njalehnjale nawu kawohkarrme namekbe altar wanjh nakka warridj kayimerran nadjamun.”Bu God Benbengdayhkeng Bu Kunkodjkewern Kabirriwon NuyeExodus 29:38-46(Numbers 28:1-8)]]></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urrikinjemen buriddi bu ngurrimarnbun kandidjawa manbu mannguklurlmikenhyak, dja ngurrirawon kunkalkkid manbu olives. Yikahwi buriddi mak ngurrimarnbun bu kunkalkkid olives yak. Yikahi buriddi warridj ngurrimarnbun kakukyime cakes kaluk ngurribarung olive kunkalkkid dorreng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anjh Yawey biyawoyhwokdi dja bimarneyimeng nawu Moses, “Bu kunkodjkekudjikudji munguyh wanjh ngurribu dja kandimarnekinjemen bokenh lambs kore altar, kaluk nawu nakudji mandjewk berrewone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anjh ngurribu nakudji lamb bu kumkabel dja nabadbuyika lamb wanjh yerre ngurribu bu kabalhngokda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Kaluk bu kukabel, bu ngurribun nawu nayungkih lamb ngarddukkenh, wanjh nakka ngurrikinjemen warridj nakudji kilogramme manbu kandidjawa dja mak nakudji litre kunkalkkid duninjh manbu olives kore ngurriyingkihrawong. Dja mak ngurriyakbu kurorre nakudji litre manbu wine, dja kunukka yiman kandiwon ngaye nawu Yawe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Kaluk bu wolewoleh duninjh, kabolkburlerran, wanjh kandimarnebu nabadbuyika lamb. Bu kunmekbe kabolkyime wanjh kandiwo warridj kandidjawa, dja kunkalkkid manbu olives, dja mak manbu wine, karohrok bu malamalaywi ngurriyimowong. Maninjmanu kandiwon ngaye nawu Yawey, dja bu ngurrikinje wanjh nganome manbomanjmak, wanjh ngawarnmakme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Kaluk ngurrikurduyimen kuninjkunu rowk munguyh munguyh. Kaluk kandimarnekinjemen namekbe mayh kore ngahdi, kore kumirrk kurrangmaye ngarre Dabburlin kore ngaye ngamre bu djahwon ngudberre. Bu kunmekbe wanjh, ngarrmarren ngudda nawu Moses, dja ngawokdan k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Dja mak ngarrinarren bininj nawu Israel benkebmawahmeng kumekbe warridj. Kaluk kumekbe ngamdjaldi kunwernhmakmak ngardduk dorrengh bu ngawernhbolkwolkan kunmekbe, dja wanjh kabolkyimerran kunbolkdjamun ngardduk.”]]></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Dja mahni Manrurrkdjamun Dabburlin kore ngaye ngamre bu djahwon ngudberre dja mak manbu altar, makka wanjh ngamarnbun bu kayimerran rowk kore ngardduk duninjh. Dja mak ngabenmang Aaron dja nabebeywurd nuye dja ngabenmarnbun bu kabirryimerran priests ngardduk nawu ngandimarnedurrkmirri.]]></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anjh ngarridjarrkni nawu Israel benkebmawahmeng dja mak ngabenmarnewohrnan, dja ngaye wanjh God duninjh bedberr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Bedda wanjh kabirriburrbun bu ngaye nawu bedberre God ngangeyyo Yawey, dja ngaye ngabenbebkeng kore kunbolk Egyptbeh, ba bu kamak ngarridjarrkni. Ngaye Yawey nawu bedberre God.” Kuhni rowk bu Yawey bimarneyimeng nawu Mose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ngurridahkendo manmekbe manme kore kundjabarrk, dja ngurrimka kandiwon ngaye bu kandimarnebun namekbe nawu bulikki dja mak sheep narangem boken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luk ngurrbenkan Aaron dja nabebeywurd nuye kore kurrangmaye ngarre Manrurrkdjamun Dabburlin kore ngaye ngamre bu djahwon ngudberre, wanjh kunmekbe ngurrbenkukdjirridjbun kukkuw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ngurrimadjmang nahni kunmadj dja ngurridjongbun Aaron nawu kanjdjikenh, dja mak nabuyika kunmadj nawu kanjdjikenh ephod, dja mak ngurridjongbu ephod, dja mak nawu kunberrekalk kabalhme, dja yerre ngurringadmodukka belt dorreng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ngurribalkodjdukka nawu turban kore kukodj nuye, dja mak ngurribarnnamen nadjamun manbalabala gold kore kabimbuyindi, ‘Kukdjamun kore nawu Yawey nuy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erre ngurrimang manmekbe mankalkkid manbu ngurrikodjdjuhkekenh, wanjh ngurrikodjdjuhkemen ba kunu ngurrimarnbun kayimerran priest.]]></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2026-07-17T02:05:04Z</dcterms:created>
  <dcterms:modified xsi:type="dcterms:W3CDTF">2026-07-17T02:05:04Z</dcterms:modified>
  <dc:title>Bible.com.au: Exodus 29:1-46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