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mak kabirribibbun manburrba nakuyeng ba nawu priest karrukkarren ephod dorrengh. Dja kabirriname kore kandjdjikah ngarre nawu ephod. Mahni manburrba karohrok bu manburrbamak linen kore kunmadjbuyika birrimarnb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1 ]]></a:t>
            </a:r>
            <a:r>
              <a:rPr lang="en-US" b="1" sz="3000" spc="0" u="none">
                <a:solidFill>
                  <a:srgbClr val="000000">
                    <a:alpha val="100.00%"/>
                  </a:srgbClr>
                </a:solidFill>
                <a:latin typeface="Calibri"/>
              </a:rPr>
              <a:t><![CDATA[“Kaluk ngurrimang bokenh manwarddemak manbu Onyx, dja mak ngurringalkemen nakudji bininj nawu karrurrkmirri bu kanamename yiman jewels, dja nawu bidmak. Wanjh nungka karradjdadjke manwarddemak bokenh bu kabenbimngeybimbun nawu bebeywurd nuye Jacob kumekbe kore manwardde onyx bokenh. Six kunngey kore mankudji kunwardde dja manwarddebuyika makka birribuyika six. Dja ngurrbenngeynamen bu nawu nawernwarre beywurd karrokme werrk wanjh ngurrihdjalle kanjdji kore nayerre duninjh nawu nawalawalak. Yerre wanjh nahni bininj kaname gold wirlmurrng manbu kabebbehwakbuyingun mahni manwarddemak boken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amekbe manwarddemak bokenh ngurridjalkkenhnamen kore bokenh straps nawu kore nadjamun vest ba ngurriburrbun bu ngaye minj ngabenbengmidjdan birrimekbe rowk twelve kunmokukurr bedberre nawu Israel benkebmawahmeng. Kaluk Aaron kadjongbuyindi nawu ephod kore kabirrihngeydi kore kukarlang nuye yiman kayime kangeyngorrkan kore kumirrk ngaye ngardduk nawu Yaw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gurrimarnbom mahni bokenh gold wirlmurrng manbu kawernhkarrme nawu kunwardde boken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ngurrimarnbu warridj bokenh kunyarl chains kaluk wirlmurrng gold duninjh bu ngurridukkarrukkan yiman kayime kunyarl rope. Yerre wanjh ngurridjalkkenhnamen namekbe wirlmurrng chains kore bokenh gold wirlmurrng kilehkilelk ba kakarrme namekbe manwardde bokenh.”Bu Birrinameng Nawu Priests Kabirridjongbuyindi KunberrekalkkenhExodus 28:15-30(Exodus 39:8-2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urrimarnbun warridj kunmadj bu nawu nakimuk priest kaberrekalkbalhmerren ba kawernhburrbun kore God kadjare bininj rowk bu kabirrikurduyime. Ngurrimarnmarnbu dja ngurribibbun bu ngurribimbun karohrok bu ngurrimarnbom nawu ephod, dja warridj manburrba wanjh karohrok bu nakare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wu kabihberrekalkbalhme nakka wanjh square 22 centimetres bu kakuyeng dja 22 centimetres bu kawarlahwarla, dja mak ngurribakke ngurrimarnbun bokenh ba kamarnburren yiman nawu pocket ye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gurrikurrmekurrmen kunkarrngbakmeng manwarddemak manbu gems kore kuberrekalk kaluk kore kaddum wanjh ngurrikurrme nakka wanjh ruby, yibeng topaz, yerre garn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nabadbubuyika kunwardde yikurrmekurrme nawu row bokenhkah, wanjh ngurrikurrmen manwarddemak manbu emerald, sapphire, dja diamo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kanjdji kore danjbikkah nawu nakka wanjh ngurrikurrmen manwarddemak manbu turquoise, dja mak agate dja mak amethy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Benbengdayhkeng Bu Kabirribibbun Kunmadj Nawu Priests BedberreExodus 28:1-14(Exodus 39: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mak kore yerre duninjh wanjh ngurrikurrmen manbu beryl, cornelian dja mak jasper. Ngurribebbehnamen namekbe twelve manwarddemak rowk kore gold wirlmurrng kabebbehkarr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ngurrirohrokmen kunbidbokenh dja bokenh nawu manwarddemak nawu kore kabihberrekalkbalhme, kaluk nabebbehkudji nawu manwarddemak wanjh kakadjurren nabebbehkudji beywurd rowk nuye Israel benbornang. Dja ngurringeynamen mankudji mankudji kunngey bedberre kunbidbokenh dja bokenh kunnguya ngudbe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urrimarnbu warridj chains kaluk wirlmurrng gold duninjh ngurriyimowon yiman kunyarl ngarre nawu kabiberrekalkbalhme nawu pri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mak ngurrimarnbun bokenh wirlmurrng gold rings wanjh ngurrikurrmen kaddumkah kore kurrid bokenh nawu nahni kunberrekalkkenh kunmadj.]]></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urridukka nawu bokenh chains kore bokenh gold rings kore kurrid ngar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k ngurridukka nahni bokenh chains kore bokenh gold wirlmurrng manbu manwarddemak onyx kawernhkarrme, kaluk ngurribarnnamen kore kunkarlang ngarre straps kaluk kumirrk ngarre nawu eph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ngurrimarnbu bokenh gold rings wanjh ngurrikurrmen kore bokenh kurrid bebbehdin kanjdjikah kore nawu kabihberrekalkbalhme dja mak kururrkbeh kurrid kore nawu eph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mak ngurriyawoyhmarnbu bokenh gold rings wanjh ngurridukka kanjdji kore nawu kukarlang kahdi straps kore kumirrk ngarre. Ngurrikurrmen darnkih kore kabelbmikenh, kaluk kaddumkah kore nawu ngokko birribibbom belt ngarre nawu eph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urridukka namekbe rings nawu kore kunberrekalkkenh dja ngurrirawo rings kore nawu ephod. Kaluk ngurridukka blue kunyarl dorrengh. Wanjh kabalbelbmikendin kaddum kore belt nawu birribibbuni, ba minj kawarrh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bu Aaron kangimen kore kubolkdjamun, nungka wanjh djongburrimen kabihberrekalkbalhme kunmadj nawu kakarremarnburrenkenh, dja nawu kakarrme kunngey kabirrihngeydi nawu kunnguya rowk bedberre mawahmawah nuye Israel. Kuhni kakurduyime ba bu ngaye Yawey wanjh munguyh ngabenburrbun ngardduk bininj row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awey bimarneyimeng Moses, yimeng, “Yibenkayhmen nawu ngunedanginj Aaron bu ngunyikan, kaluk kabenkan nawu nungka benbornang Nadab, Abihu Eleazar, dja Ithamar. Wanjh yibenlarlma birrimekbe ba minj kabirridjalrohrok birribuyika bininj nawu Israel benkebmawahmeng, dja nakka wanjh kabirriyimerran priests kabirridurrkmirri ngarddu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ngurrikurrmen nawu Urim dja Thummim kanjdji kore nawu kabihberrekalkbalhme ba kabenedi darnkih kore Aaron nuye kundurddu bu kamre kubolkdjamun dja karrangen kumirrk ngardduk. Nakka munguyh djaldjongbuyindin bu kamngime kore ngaye, ba bu kaborlhme kore baleh ngabenwokrayekwon bininj nawu Israel benkebmawahmeng.”Bu Birribibbuni Kunmadj Nawu Priests KabirridjongburrenkenhExodus 28:31-43(Exodus 39:22-31)]]></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k ngurrimarnbu nawu nakuyengkenh kunmadj namekbe nanu wanjh nawu Aaron kadjongbuyindi kanjdji kore ngarre nawu ephod, dja birribibbu kore djal blue manburrba manbu kukblu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ak ngurrimarnbu kawohrurrk kaddum ngarre kore Aaron kakomdi. Kaluk kawakbuyingunkenh nawu kunkomkenh ngokko birribibbu nawu narayek manburrba ngarre kahrurrk kukodj ba minj kadjalkmi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4 ]]></a:t>
            </a:r>
            <a:r>
              <a:rPr lang="en-US" b="1" sz="3000" spc="0" u="none">
                <a:solidFill>
                  <a:srgbClr val="000000">
                    <a:alpha val="100.00%"/>
                  </a:srgbClr>
                </a:solidFill>
                <a:latin typeface="Calibri"/>
              </a:rPr>
              <a:t><![CDATA[Kore kanjdjikah nawu namekbe nakuyeng kunmadej, wanjh ngurrikurrmen yeng bokenh. Ngurrimang kunyarl manbu madjbubuyika yima kukblue, dja kukpurple dja kukkurlba, dja ngurribibbu nawu kakukyime mandjoleng manbu pomegranates, dja mak ngurrimarnbu nayahwurd wirlmurrng gold bells. Wanjh ngurrikurrmen nawu bells dja mak nawu pomegranates kanjdji kore kuberrkkah nawu kunmadj, kaluk gold bells kahbebbehdi kubuldjarn kore pomegranates nawu kahdi bebbehd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nawu Aaron djongburrimen namekbe kunmadjkuyeng munguyh bu karrurrkmirri yiman priest. Bu kamngimen dja kabebme kore kubolkdjamun bu kamre kore kumirrk ngardduk, wanjh nawu bells kabun kawokdi bu nungka karengehre, dja wanjh Aaron minj karrow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ja mak ngurrimang gold duninjh dja ngurridongohdo bu manbalabala kamarnburren dja mak kakuyenghmen, dja ngurriderrmen ba kabimbuyindi bu ngurrihngeynamen, ‘Kukdjamun kore nawu Yawey nuy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ngurrimang kunyarl nawu kukblue, dja ngurridukkan namekbe gold wirlmurrng kabimbuyindi dorrengh kore kumirrk ngarre turban nawu Aaron kahkodjdukkayind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Aaron kakanakan kore kumilh nuye bu kamkan nawu njalenjale nadjamun bu bininj nawu Israel benkebmawahmeng kabirridjare ngandiwon. Wardi bu kabirribarabun kore ngandiwonkenh, wanjh ngadjalnan kore Aaron kadjongbuyindi, dja wanjh ngaye nawu Yawey ngadjalnjilngmak kore bedda ngandiwon njalehnja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ja mak ngurrima linen manbu manburrbamak medjkilelh, dja ngurrimarnbu kunmadj nawu shirt dja nawu kakodjdukkarrenkenh nuye Aaron. Mak ngurrimarnbu nuye nawu kukarlang kawelhme nawu nawarlah dja nakuyeng, kaluk nawu bidmak kabibbun bim kumekbe kunyarl dorreng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k ngurrbenmarnemarnbu bedberre nawu Aaron bebeywurd rowk kunmadj namakmak, yiman shirts, dja nawu kakarlang kawelhme, dja nawu kabirrikodjdjongbuyindi. Kuhni ngurrikurduyimen ba birriwern bininj kabindiburlume dja kabirriyime bu birrikuk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imarnemarnbu kunmadj nuye Aaron nawu ngunedanginj ba birribuyika bininj kabirriyime nungka nakuken dja mak kabirriburlu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namekbe kunmadj ngurrimang ngurrbendjongbu Aaron nawu ngunedanginj, dja mak nawu nabebeywurd nuye. Kaluk ngurrbenkodjuhkemen olive mankalkkid ba kabirriyimerran kabirridurrkmirri yiman priests. Kunukka wanjh ngudda kanwon nahni bininj row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ak ngurrimarnbu bedberre nawu kanjdjikenh kabirrihdjongbuyindi ba kabenbarrkbunkenh kore kungorrk dja kore kunkarre kaluk kaddumkah. Kuhni wanjh minj bininj kabindikuknan kumekbe kore kunburrk bedber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Aaron dja bebeywurd nuye, wanjh birridjongburrimen nahni kunmadj munguyh bu kabirringimen Manrurrkdjamun Dabburlin kore ngaye ngamre bu djahwon ngudberre, dja mak bu kabirrimre darnkih kore altar bu kabirridurrkmirri ngardduk yiman priests kore kubolkdjamun. Bu minj kabirridjongbuyindi namekbe kunmadj nawu kanjdjikenh, wanjh kabirriwowarreworren dja kunukka wanjh kabirridowen.Wanjh mahni mankarre kahdjalyo munguyh bedberre Aaron dja nawu mawahmawah nuy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ibenmarneyimen nawu birrikodjkuluwern bininj nawu ngabenmarnbom birrikurdumak, wanjh yibenbengdayhkemen ba kabirribibbun kunmadj nuye Aaron ba bu yikurrme bu kayimerran priest nawu nganmarnedurrkm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mekbe kunmadj kabirrimarnbun nawu kaberrekalkdjongburren, dja mak nawu Ephod dja mak nawu kuberrkkah karri nawu robe, dja mak nawu kanjdji robe kadjongbuyindi nawu kakarrme bim warridj, dja mak nawu kakodjdjongbuyindi nawu turban kore kakodjdukkarren, dja manburrba nawu kangadmodukkarren. Birrimekbe bininj kabirrimarnbun kunmadj bedberre Aaron dja nawu benbornang warridj. Wanjh dja ngandimarnedurrkmirri ngarddu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mak birrimekbe birrikurdumak bininj nawu kunmadj kabirrihmarnbun wanjh nakka kabirrimang kunyarl manbu wirlmurrng gold, dja mak kunyarlbubuyika manbu kukblue, dja kukpurple dja kukkurlba, dja mak manburrbamak manbu lin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udda ngurrimarnbun warridj nawu nadjamun vest kangeyyo ephod. Ngurrimang kunyarl manbu medjbubuyika, yiman kukblue, kukpurple, dja kukkurlba. Ngurribibbu gold kunyarl dorrengh dja linen manburrbamak. Dja ngurribibbun kunyarlwi yiman bim namak kore mahni kunmad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ngurrikurrme yiman straps bokenh kore kukarlang bokenh ba bu kabirrimadjdukkarren, dja wanjh ngurridjalkkenhnamen kore kurrid ngarre kunmadj.]]></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2026-06-25T12:42:56Z</dcterms:created>
  <dcterms:modified xsi:type="dcterms:W3CDTF">2026-06-25T12:42:56Z</dcterms:modified>
  <dc:title>Bible.com.au: Exodus 28:1-43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