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Moses yimeng, “Dja kuhni warridj Yawey kanbengdaykeng kadberre, yimeng, ‘Ngurrimarnbu manburrbawi manbu kawarnamyo kore kuberrkkah Manrurrkdjamun Dabburlin. Nawu manburrba nakka wanjh ngurriyirrikurrmen namekbe manburrba bu ngurriwarnamkan dja ngurrirohrokme 46 metres bu kakuyeng. Wanjh ngurrimarnbu namekbe curtains manburrba nawu linen namakmak bu birriridj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wanjh ngurriwelhwelkemen namekbe curtains kakaridi dorrengh wirlmurrng silver nawu nginj kore nakukkuyeng wirlmurrng silver, manbu belbmi kore mandulkdjad ngarre kabebbehdangen kore bronze wirlmurrng mandadkenh. Kaluk twenty manbu mandulkdjad kah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kore kakbikah nakka ngurrirohrokme 46 metres kakuyeng. Wanjh karohrok yerre ngurriwelhwelkmen nawu manburrba curtains kakaridi dorrengh wirlmurrng silver nawu nginj kore nakukkuyeng wirlmurrng silver, manbu belbmi kore mandulkdjad ngarre kabebbehdangen kore bronze wirlmurrng mandadkenh. Kaluk twenty manbu mandulkdjad kahdi.’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Dja manbu karrikadkah kore courtyard nakka ngurriwarnamka manburrbawi 22 metres bu kakuyeng, kaluk ten mandulkdjad kadjabdjabdi, dja mak ten mandadkenh dorrengh kore kumekbe kahwarnamy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mekbe kayime rerrih kore koyekkah courtyard, kore kamdungbebme. Wanjh nakka ngurrirohrokme 23 metres bu kakuy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ore kurridkudji ngarre kurrangmaye, wanjh kunukka manburrba kawelhwelme nawu seven metres bu kakuyeng, kakarrme danjbik mandulkdjad dja mandadkenh ngarre ba kadjabdi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 kore kurridbuyika ngarre kurrangmaye, kunmekbe rerrih ngurriyimowo bu ngurriwelhwelke manburrba dja ngurrirohrokme bu seven metres bu kakuyeng, wanjh danjbik mandulkdjad manbu karayekwon dja mak kabaldengebarndi kore danjbik mandadken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Kore kurrangmaye ngarre kuberrkkah wanjh kunukka ngurriwelhkemen manburrba nawu ngurrirohrokme nine metres bu kakuyeng. Ngurrimadjmarnbun nawu curtains nawu namakmak linen manburrbawi, dja nawu bidmak bininj kabimbibbun kunyarlwi manbu medjbuyika yiman kukblue, kukkurlba dja kukpurple. Ngurriwelhkemen mahni curtain kore kunkarrngbakmeng mandulkdjad manbu ngurridjabdjabname kore kunkarrngbakmeng madulkdad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manmekbe mandulkdjad manwern manbu kawarnamyo kore kuberrkkah wanjh makka kakarrmerren nawu nakukkuyeng wirlmurrng silver dja nginj dorrengh nawu wirlmurrng silver, dja mak kabebbehdangen kore mandadkenh ngarre manbu wirlmurrng bronz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Dja manbu kuberrkkah ngarre Manrurrkdjamun Dabburlin, wanjh makka ngurrirohrokme 46 metres kakuyeng dja 23 metres bu kawarlahwarla, wanjh ngurribalwelhwelhkemen manburrba bu kawakbuyingun manmekbe kuberrkkah rowk, nakka wanjh 230 centimetres kaddum. Dja manbu curtains manburrba manbu linen namakmak. Dja nawu mandadkenh mandulkdjad ngarre wanjh ngurrimarnbun wirlmurrng manbu bronz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Birrinameng Altar Kore Birrimarnekinjeng MayhExodus 27:1-8(Exodus 38: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jalehnjale nawu ngurridurrkmirrikenh kore Manrurrkdjamun Dabburlin, wanjh ngurrimarnbun wirlmurrng bronzewi. Ngayime yiman tentpegs dorrengh.’ Kuhni rowk wanjh Yawey kanwokrayekwong.”God Benwokrayekwong bu Birrimkang Mankalkkid.Exodus 27:20-21(Leviticus 24:1-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Moses yimeng, “Dja kuhni warridj Yawey kanbengdaykeng kadberre, yimeng, ‘Ngudda nawu Moses, wanjh yibenkayhmen bininj nawu Israel benkebmawahmeng bu kabirrimkan ke mankalkkid manbu olives duninjh, ba bu kamak karung kore ngurriwurlhke nawu lamps kunkakwern rowk bu kabolkburlerr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aron dja nawu benbornang rowk, nakka wanjh birrinahna lamps rowk manbu kahrung munguyh kore kumirrk ngardduk, ngaye nawu Yawey. Kaluk kukakkuyeng kore kambarrhbun, wanjh bedda kunbarnangarra rowk kabirrimarnbun lamps ba kadjalwurlhke kuberrkkah kore manburrba kahdi kumirrk ngarre Ark nawu kakarrme manwarddebala bokenh kore kabimbuyindi manbu kunwok kunwoybuk ngaye ngawokkurrmerrinj ngudberre. Kumekbe kahdi kore Manrurrkdjamun Dabburlin kore ngaye ngamre bu djahwon ngudberre.Nawu Israel kabenkebmawahme rowk wanjh kabirrimarrkmang mahni mankarre bu kundjalmekbe rerrih munguyh.’ Kuhni rowk nawu Yawey kanwokrayekwong ka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Moses benmarneyimeng bininj nawu Israel benkebmawahmeng, yimeng, “Kuhni wanjh Yawey kanwokrayekwong kadberre bu yimeng, ‘Ngurrimarnbu manbu altar ngardduk. Makka acacia kundulk ngurrimang dja ngurrimarnbun 130 centimetres bu kaddum. Dja mak ngurrimarnbun square 230 centimetres bu kakuyeng dja mak 230 centimetres bu kawarlahwar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 ngurrimarnbu four yiman kayime kunkanemdulk kahkanemdulkdarrnghme kabebbehdi kore kunkarrngbakmeng kurrid ngarre dja kabelbme rowk kore altar ba kakudjimen rowk altar dorrengh. Wanjh yerre ngurrikurrmekurrme wirlmurrng bronze kore kuberrkkah rowk ngarre namekbe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gurrima wirlmurrng bronze dja ngurrimarnbu yehyeng nawu altar ngarre, yiman nawu djabirlana ngarre kunburlekenh dja kunbalem raworrinj, dja nawu shovels, bannikin dja forks nawu kunkanjkenh dja mak pans ngarre kunak ba kamak bininj kabirribirlukanak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ngurrimarnbu nakimukkenh wirlmurrng bronze screen ba kakarrme kore kunak karung, dja mak ngurrikurrmen kunkarrngbakmeng wirlmurrng bronze ring kore kurrid rowk manbu screen ngarre, ba bu bininj kabirrikanahk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rrikurrmen namekbe screen kore kumelk altar kanjdjikah kore kumaye ngarre, kaluk wohkah kaddum dja minj ngurriwernhkoluyhw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Dja mak ngurrimarnbu mandulkkuyeng bokenh acacia kundulkwi, manbu bininj kabirridulkngimewo kore kahrurrk rings kore kurrid ngarre altar, ba bu kabirriwayhke. Wanjh ngurribalbaru nahni mandulkuyeng kaluk wirlmurrng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rrimarnbu namekbe altar bu kundulk manbalabala, wanjh yerre kore kanjdji kaluk kumelk nakka ngurribawon kamelkdjorlok. Ngurriyimewo bu ngurrimarnbun altar bu yiman ngayingkihbukkang Moses kore kuwarddekimuk.’ Kuhni wanjh Yawey kanwokrayekwong kadberre.”God Benbengdayhkeng bu Birrimarnbom Manbu Kawarnamyo Kabolkwabmingun nawu Manrurrkdjamun Dabburlin.Exodus 27:9-19(Exodus 38:9-20)]]></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Exodus 27:1-21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