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kunbidkudji manburrba ngurrirawo bu ngurribibbun ngurrimokenmarnbun. Yerre kunbidkudji dja nakudji nawu manburrba bu ngurrirawon yiman ngurriyimowong nawu nayungkih ngurrimarnbom. Wanjh ngurribakbakke nawu sixth manburrba bu ngurribokenhme kore kurrangmaye ngarre dabburl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 ngurriyawoyhmarnbun fifty loops kore kurrid kayiburnbun nawu manburrba ngarre nakudji mokenh, mak kunmekbe ngurriyawoyhyimowon nawu nabubuyi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yerre ngurrimarnbu fifty nginj nawu bronze wirlmurrng, nawu kahkardmang nawu loops. Wanjh ngurrikurrme kore loops ba kabelbmerren dja karaworren bu kadjalkudjihmerren namekbe dabburlin manbu kabarrkbun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hni manburrba wanjh kayurrhke wurd nawu Manrurrkdjamun Dabburlin, dja ngurridjalbawon kawelhwelme kore borledmikkenh Manrurrkdjamun Dabburl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mekbe djal 50 centimetres kawelhwelme kore kungurrid ngarre manmekbe Manrurrkdjamun Dabburlin, ba bu yiman kakukbalhme bu kam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ngurrimarnbun nabadbuyika kunmadj nawu ngarre Manrurrkdjamun Dabburlin ba bu karurrkbarrkbun. Kaluk nakka ngurrimarnbun kunkulahwi sheep ngarre medjmak kunrodjbe, wanjh ngurribalbarrkbun warridj nawu kunkulahwi marndingunjngunjb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rrima acacia kundulk ba ngurridjabdjabname mandulkdjad bu kakarrme manbu kawarnamyo ngarre Manrurrkdjamun Dabburl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nabebbehkudji nawu mandulkdjad wanjh nakka four metres bu kakuyeng dja 70 centimetres bu kawarlahwar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ndulkdjad nawu kadjabdi, wanjh kabebbehkarrme nawu kundadkenh ba kabebbehdi kore kurrid. Kunmekbe ngurriyimowo nawu nadjalwern kundulk frames bu ngurrimarnbun yiman kerrngehkenh ngurriyimow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ngurrimarnbu twenty frames ngarre walemkah kore Manrurrkdjamun Dabburl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enbengdayhkeng Bu Birrinameng Dabburlin Manrurrkdjamun Duninjh NuyeExodus 26:1-37(Exodus 36: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mekbe nabebbehkudji nawu mandulkdjadkenh wanjh kakarrme bokenh wirlmurrng silver mandadkenh bu ngurrikurrme kanjdji, kundulkyahwurd yiman kayime kundad manbu ngurridjadnamen nawu mandulkdjad bo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 ngurriyawoyhmarnbu twenty mandulkdjadkenh ngarre kakbikah kore Manrurrkdjamun Dabburl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forty silver mandadkenh ngarre, bokenh ngarre kabebbehkudji nawu mandulkdjadken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Ngurrimarnbu kunbidkudji dja nakudji namekbe mandulkdjadkenh ba kabibodmebarrkbun kaluk karrikadkah kore Manrurrkdjamun Dabburlin, dja mak bokenh ngarre kurrid kore kubod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amekbe nawu bokenh mandulkdjadkenh wanjh nakka bokenh ngurribelbmen wirlmurrng ring dorrengh, kore kanjdji dja mak kore kaddum. Namekbe bokenh mandulkdjadkenh nawu kahdi kore kurrid bokenh wanjh kunmekbe ngurriyimow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kumekbe karri kunbidkudji dja danjbik nawu mandulkdjadkenh kore kawarnamyo kubodme ngarre manbu Manrurrkdjamun Dabburlin, dja mak karringidi sixteen silver mandadkenh, yiman bokenh bokenh karri kore mandulkdjadkenh row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urrimarnbu mandulkkuyeng kore acacia kundulk ba ngurribelbme nawu mandulkdjadkenh kahdjabdjabdi kore kurrid ngarre Manrurrkdjamun Dabburlin. Wanjh ngurrimarnbu kunbidkudji ba kakarrme ngarre kurridkudj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abadbuyika kunbidkudji rerrih namekbe mandulkkuyeng ngurrimarnbun ba kakarrme mandulkdjadkenh kore kurridbuyika. Dja mak kunbidkudji ngurrimarnbun ngarre nawu mandulkdjadkenh kore karrikadkah kahdjabdi, kore kubodme duninjh ngarre Manrurrkdjamun Dabburl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k nawu mandulkkuyeng kahdi kore kubulkayh wanjh nakka ngurrikurrmen wohka din kore kundulk frames, ba kakadjung kore kurridkudji ngarre Manrurrkdjamun Dabburlin, kumirrk kore kubodme nga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k ngurribaru gold wirlmurrng dorrengh nawu mandulkdjadkenh rowk, dja mak ngurrimarnbu rings kaluk gold wirlmurrng ngarre kurrid kore namekbe mandulkdjadkenh ba kakarrme nawu mandulkkuyeng, dja nakka warridj ngurribaru wirlmurrng goldw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Moses benmarneyimeng bininj nawu Israel benkebmawahmeng, yimeng, “Kuhni wanjh Yawey kanwokrayekwong kadberre bu yimeng, ‘Ngurrimarnbu Manrurrkdjamun Dabburlin ngardduk. Ngurrimadjmarnbun ten kunmadj bu kabarndi yiman kayime kawarnamyo nawu curtains. Ngurrbenkurrme bininj bu kabirrimadjmarnbun. Bedda birrima nawu linen manburrba namakmak dja kabirribibbun kunyarlwi manbu medjbuyika yiman kukblue, kukkurlba dja kukpurple. Dja mak ngurrima nawu bidmak bininj bu kabimbibbun bim nawu Cherubim kore manburrba rowk nawu curta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gurridjabnamen manbu Manrurrkdjamun Dabburlin bu djal bulkkidj, kore ngaye Yawey ngayolyolmeng dja ngabukkang Moses kore kuwarddekimuk nganehwokd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ahni mak ngurrimarnbu mankudji manbuyika curtain. Kaluk ngurrimang manburrba manbu namakmak linen, dja ngurribibbu kunyarl makka kukblue kamedjyime, dja mak kukpurple dja mak kukkurlba. Dja ngurrikurrmen bininj nawu kawernhburrbun bu kabimbibbun bim nawu Cherubim kore manburrb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ngurriwelhwelkemen namekbe manburrba nawu wirlmurrng gold nginj dorrengh kore kunkarrngbakmeng mandulkdjad manbu acacia kundulk nawu ngurriyingkihbarung wirlmurrng gold dorrengh, dja ngurridjabnamen kore kunkarrngbakmeng wirlmurrng silver manbu mandadkenh ngar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ngurriwelhwelkemen namekbe manburrba kore nginj kaddum, dja ngurrikurrme namekbe Ark nawu kakarrme manwarddebalabala bokenh manbu kabimbuyindi ngardduk kunwok kunwoybuk kore ngawokkurrmerrinj ngudberre, dja ngurrikurrmen kore borledmikkenh nawu curtain. Nahni curtain nakka wanjh yiman kawarnamyo kubulkayh kore Kunbolk manbu Kubolkdjamun dja mak kore Kunbolk manbu Kuwernhbolkdjamun Duninj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ngurrikurrmen manbu lid ngarre Ark ba karrangbalhme, dja wanjh ngurribalkurrmen Ark kore Kunbolk manbu Kuwernhbolkdjamun Duninj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ngurrikurrmen manbu manbalabala kuberrkkah kore manburrba kahdi, kaluk kakbikah Manrurrkdjamun Dabburlin. Wanjh ngurrikurrmen nawu lampstand kaluk walemkah kore kubuldjarn ngarre tab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ngurrimarnbu manburrba curtain nawu kurrangmaye ngarre kore Manrurrkdjamun Dabburlin. Bu ngurrimarnbun wanjh ngurrima nawu linen manburrba namakmak bu nawu bidmak bininj madjmarnbom, dja ngurribibbun kunyarlwi manbu medjbuyika yiman kukblue, kukkurlba dja kukpur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ngurrimarnbu nginj nawu wirlmurrng gold, dja mak kunbidkudji mandulkdjad kaluk acacia kundulk wanjh ngurribarung wirlmurrng gold dja ngurridjabname. Ngurriyawoyhmarnbun. Warridj kunbidkudji wirlmurrng bronze mandadkenh kore ngurridjabname.’ Kuhni rowk nawu Yawey kanwokrayekwo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amekbe manburrba kadjalrohrok rowk, 12 metres bu kakuyeng dja bokenh metres bu kawarlahwar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nbidkudji manburrba ngurrirawon bu yibibbun ba kakukkudji bu kamokendi, mak kunmekbe rerrih ngurriyawoyhyimowon nawu nabadmirndebuyika manburrba ba ngurrimokenbibb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ngurrimarnbun namekbe curtains ba bu kabelbmerren dja kakudjihmerren ba bu kawakbuyingun rowk kore Manrurrkdjamun Dabburlin. Namekbe nawu kunbidkudji manburrba ngurrimokennamen. Wanjh ngurrimarnbu fifty loops kukblue manburrbawi, kore kayiburnbun nawu manburrba dja mak nabadbuyika mokenh nawu nakka wanjh ngurriyawoyhkurrme fifty loops. Kaluk namekbe loops nakka wanjh yiman kabenemirrkmar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ngurrimarnbun fifty gold nginj ba ngurribelbme namekbe manburrba nawu kore bokenh wanjh kakudji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k ngurriyawoyhmarnbun nabuyika dabburlin nawu kabarrkbun kore kaddum namekbe Manrurrkdjamun Dabburlin. Kaluk nahni wanjh ngurrimarnbu kunbid bokenh dja nakudji manburrba nawu curtains kore goat kunngabekw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namekbe manburrba ngurrirohrokme bu karohrok rowk, 14 metres bu kakuyeng dja bokenh metres bu kawarlahwarla.]]></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2026-09-02T09:13:25Z</dcterms:created>
  <dcterms:modified xsi:type="dcterms:W3CDTF">2026-09-02T09:13:25Z</dcterms:modified>
  <dc:title>Bible.com.au: Exodus 26:1-37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