
<file path=[Content_Types].xml><?xml version="1.0" encoding="utf-8"?>
<Types xmlns="http://schemas.openxmlformats.org/package/2006/content-types">
  <Default Extension="rels" ContentType="application/vnd.openxmlformats-package.relationships+xml"/>
  <Default Extension="xml" ContentType="application/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 id="257" r:id="rId4"/>
    <p:sldId id="258" r:id="rId5"/>
    <p:sldId id="259" r:id="rId6"/>
    <p:sldId id="260" r:id="rId7"/>
    <p:sldId id="261" r:id="rId8"/>
    <p:sldId id="262" r:id="rId9"/>
    <p:sldId id="263" r:id="rId10"/>
    <p:sldId id="264" r:id="rId11"/>
    <p:sldId id="265" r:id="rId12"/>
    <p:sldId id="266" r:id="rId13"/>
    <p:sldId id="267" r:id="rId14"/>
    <p:sldId id="268" r:id="rId15"/>
    <p:sldId id="269" r:id="rId16"/>
    <p:sldId id="270" r:id="rId17"/>
    <p:sldId id="271" r:id="rId18"/>
    <p:sldId id="272" r:id="rId19"/>
    <p:sldId id="273" r:id="rId20"/>
    <p:sldId id="274" r:id="rId21"/>
    <p:sldId id="275" r:id="rId22"/>
    <p:sldId id="276" r:id="rId23"/>
    <p:sldId id="277" r:id="rId24"/>
    <p:sldId id="278" r:id="rId25"/>
    <p:sldId id="279" r:id="rId26"/>
    <p:sldId id="280" r:id="rId27"/>
    <p:sldId id="281" r:id="rId28"/>
    <p:sldId id="282" r:id="rId29"/>
    <p:sldId id="283" r:id="rId30"/>
    <p:sldId id="284" r:id="rId31"/>
    <p:sldId id="285" r:id="rId32"/>
    <p:sldId id="286" r:id="rId33"/>
    <p:sldId id="287" r:id="rId34"/>
    <p:sldId id="288" r:id="rId35"/>
    <p:sldId id="289" r:id="rId36"/>
    <p:sldId id="290" r:id="rId37"/>
    <p:sldId id="291" r:id="rId38"/>
    <p:sldId id="292" r:id="rId39"/>
    <p:sldId id="293" r:id="rId40"/>
    <p:sldId id="294" r:id="rId41"/>
    <p:sldId id="295" r:id="rId42"/>
    <p:sldId id="296" r:id="rId43"/>
    <p:sldId id="297" r:id="rId44"/>
  </p:sldIdLst>
  <p:sldSz cx="9144000" cy="5143500" type="screen16x9"/>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slide" Target="slides/slide2.xml"/>
  <Relationship Id="rId5" Type="http://schemas.openxmlformats.org/officeDocument/2006/relationships/slide" Target="slides/slide3.xml"/>
  <Relationship Id="rId6" Type="http://schemas.openxmlformats.org/officeDocument/2006/relationships/slide" Target="slides/slide4.xml"/>
  <Relationship Id="rId7" Type="http://schemas.openxmlformats.org/officeDocument/2006/relationships/slide" Target="slides/slide5.xml"/>
  <Relationship Id="rId8" Type="http://schemas.openxmlformats.org/officeDocument/2006/relationships/slide" Target="slides/slide6.xml"/>
  <Relationship Id="rId9" Type="http://schemas.openxmlformats.org/officeDocument/2006/relationships/slide" Target="slides/slide7.xml"/>
  <Relationship Id="rId10" Type="http://schemas.openxmlformats.org/officeDocument/2006/relationships/slide" Target="slides/slide8.xml"/>
  <Relationship Id="rId11" Type="http://schemas.openxmlformats.org/officeDocument/2006/relationships/slide" Target="slides/slide9.xml"/>
  <Relationship Id="rId12" Type="http://schemas.openxmlformats.org/officeDocument/2006/relationships/slide" Target="slides/slide10.xml"/>
  <Relationship Id="rId13" Type="http://schemas.openxmlformats.org/officeDocument/2006/relationships/slide" Target="slides/slide11.xml"/>
  <Relationship Id="rId14" Type="http://schemas.openxmlformats.org/officeDocument/2006/relationships/slide" Target="slides/slide12.xml"/>
  <Relationship Id="rId15" Type="http://schemas.openxmlformats.org/officeDocument/2006/relationships/slide" Target="slides/slide13.xml"/>
  <Relationship Id="rId16" Type="http://schemas.openxmlformats.org/officeDocument/2006/relationships/slide" Target="slides/slide14.xml"/>
  <Relationship Id="rId17" Type="http://schemas.openxmlformats.org/officeDocument/2006/relationships/slide" Target="slides/slide15.xml"/>
  <Relationship Id="rId18" Type="http://schemas.openxmlformats.org/officeDocument/2006/relationships/slide" Target="slides/slide16.xml"/>
  <Relationship Id="rId19" Type="http://schemas.openxmlformats.org/officeDocument/2006/relationships/slide" Target="slides/slide17.xml"/>
  <Relationship Id="rId20" Type="http://schemas.openxmlformats.org/officeDocument/2006/relationships/slide" Target="slides/slide18.xml"/>
  <Relationship Id="rId21" Type="http://schemas.openxmlformats.org/officeDocument/2006/relationships/slide" Target="slides/slide19.xml"/>
  <Relationship Id="rId22" Type="http://schemas.openxmlformats.org/officeDocument/2006/relationships/slide" Target="slides/slide20.xml"/>
  <Relationship Id="rId23" Type="http://schemas.openxmlformats.org/officeDocument/2006/relationships/slide" Target="slides/slide21.xml"/>
  <Relationship Id="rId24" Type="http://schemas.openxmlformats.org/officeDocument/2006/relationships/slide" Target="slides/slide22.xml"/>
  <Relationship Id="rId25" Type="http://schemas.openxmlformats.org/officeDocument/2006/relationships/slide" Target="slides/slide23.xml"/>
  <Relationship Id="rId26" Type="http://schemas.openxmlformats.org/officeDocument/2006/relationships/slide" Target="slides/slide24.xml"/>
  <Relationship Id="rId27" Type="http://schemas.openxmlformats.org/officeDocument/2006/relationships/slide" Target="slides/slide25.xml"/>
  <Relationship Id="rId28" Type="http://schemas.openxmlformats.org/officeDocument/2006/relationships/slide" Target="slides/slide26.xml"/>
  <Relationship Id="rId29" Type="http://schemas.openxmlformats.org/officeDocument/2006/relationships/slide" Target="slides/slide27.xml"/>
  <Relationship Id="rId30" Type="http://schemas.openxmlformats.org/officeDocument/2006/relationships/slide" Target="slides/slide28.xml"/>
  <Relationship Id="rId31" Type="http://schemas.openxmlformats.org/officeDocument/2006/relationships/slide" Target="slides/slide29.xml"/>
  <Relationship Id="rId32" Type="http://schemas.openxmlformats.org/officeDocument/2006/relationships/slide" Target="slides/slide30.xml"/>
  <Relationship Id="rId33" Type="http://schemas.openxmlformats.org/officeDocument/2006/relationships/slide" Target="slides/slide31.xml"/>
  <Relationship Id="rId34" Type="http://schemas.openxmlformats.org/officeDocument/2006/relationships/slide" Target="slides/slide32.xml"/>
  <Relationship Id="rId35" Type="http://schemas.openxmlformats.org/officeDocument/2006/relationships/slide" Target="slides/slide33.xml"/>
  <Relationship Id="rId36" Type="http://schemas.openxmlformats.org/officeDocument/2006/relationships/slide" Target="slides/slide34.xml"/>
  <Relationship Id="rId37" Type="http://schemas.openxmlformats.org/officeDocument/2006/relationships/slide" Target="slides/slide35.xml"/>
  <Relationship Id="rId38" Type="http://schemas.openxmlformats.org/officeDocument/2006/relationships/slide" Target="slides/slide36.xml"/>
  <Relationship Id="rId39" Type="http://schemas.openxmlformats.org/officeDocument/2006/relationships/slide" Target="slides/slide37.xml"/>
  <Relationship Id="rId40" Type="http://schemas.openxmlformats.org/officeDocument/2006/relationships/slide" Target="slides/slide38.xml"/>
  <Relationship Id="rId41" Type="http://schemas.openxmlformats.org/officeDocument/2006/relationships/slide" Target="slides/slide39.xml"/>
  <Relationship Id="rId42" Type="http://schemas.openxmlformats.org/officeDocument/2006/relationships/slide" Target="slides/slide40.xml"/>
  <Relationship Id="rId43" Type="http://schemas.openxmlformats.org/officeDocument/2006/relationships/slide" Target="slides/slide41.xml"/>
  <Relationship Id="rId44" Type="http://schemas.openxmlformats.org/officeDocument/2006/relationships/slide" Target="slides/slide42.xml"/>
  <Relationship Id="rId45" Type="http://schemas.openxmlformats.org/officeDocument/2006/relationships/presProps" Target="presProps.xml"/>
  <Relationship Id="rId46" Type="http://schemas.openxmlformats.org/officeDocument/2006/relationships/viewProps" Target="viewProps.xml"/>
  <Relationship Id="rId47" Type="http://schemas.openxmlformats.org/officeDocument/2006/relationships/tableStyles" Target="tableStyles.xml"/>
</Relationship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69109816"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2.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3.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4.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5.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6.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7.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8.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9.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0.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1.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2.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3.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4.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5.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6.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7.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8.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9.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20.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21.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22.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23.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24.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25.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26.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27.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28.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29.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30.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31.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32.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33.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34.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35.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36.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37.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38.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39.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40.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41.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42.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hyperlink" Target="https://biblesocietyaus.typeform.com/to/hahvZS" TargetMode="Externa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1028700"/>
          <a:ext cx="8229600" cy="4029075"/>
          <a:chOff x="914400" y="1028700"/>
          <a:chExt cx="8229600" cy="4029075"/>
        </a:xfrm>
      </p:grpSpPr>
      <p:sp>
        <p:nvSpPr>
          <p:cNvPr id="1" name=""/>
          <p:cNvSpPr txBox="1"/>
          <p:nvPr/>
        </p:nvSpPr>
        <p:spPr>
          <a:xfrm>
            <a:off x="914400" y="1028700"/>
            <a:ext cx="7315200" cy="1714500"/>
          </a:xfrm>
          <a:prstGeom prst="rect">
            <a:avLst/>
          </a:prstGeom>
          <a:noFill/>
        </p:spPr>
        <p:txBody>
          <a:bodyPr anchor="b" rtlCol="0" bIns="45720" lIns="91440" rIns="91440" tIns="45720">
            <a:spAutoFit/>
          </a:bodyPr>
          <a:lstStyle/>
          <a:p>
            <a:pPr algn="ctr" fontAlgn="b" marL="0" marR="0" indent="0" lvl="0">
              <a:lnSpc>
                <a:spcPct val="100%"/>
              </a:lnSpc>
            </a:pPr>
            <a:r>
              <a:rPr lang="en-US" b="1" sz="6000" spc="0" u="none">
                <a:solidFill>
                  <a:srgbClr val="000000">
                    <a:alpha val="100.00%"/>
                  </a:srgbClr>
                </a:solidFill>
                <a:latin typeface="Calibri"/>
              </a:rPr>
              <a:t><![CDATA[Exodus 25:1-40]]></a:t>
            </a:r>
          </a:p>
        </p:txBody>
      </p:sp>
      <p:sp>
        <p:nvSpPr>
          <p:cNvPr id="2" name=""/>
          <p:cNvSpPr txBox="1"/>
          <p:nvPr/>
        </p:nvSpPr>
        <p:spPr>
          <a:xfrm>
            <a:off x="914400" y="2743200"/>
            <a:ext cx="7315200" cy="1285875"/>
          </a:xfrm>
          <a:prstGeom prst="rect">
            <a:avLst/>
          </a:prstGeom>
          <a:noFill/>
        </p:spPr>
        <p:txBody>
          <a:bodyPr rtlCol="0" bIns="45720" lIns="91440" rIns="91440" tIns="45720">
            <a:spAutoFit/>
          </a:bodyPr>
          <a:lstStyle/>
          <a:p>
            <a:pPr algn="ctr" fontAlgn="base" marL="0" marR="0" indent="0" lvl="0">
              <a:lnSpc>
                <a:spcPct val="100%"/>
              </a:lnSpc>
            </a:pPr>
            <a:r>
              <a:rPr lang="en-US" b="1" sz="4000" spc="0" u="none">
                <a:solidFill>
                  <a:srgbClr val="000000">
                    <a:alpha val="100.00%"/>
                  </a:srgbClr>
                </a:solidFill>
                <a:latin typeface="Calibri"/>
              </a:rPr>
              <a:t><![CDATA[gup2018]]></a:t>
            </a: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a:solidFill>
                  <a:srgbClr val="000000">
                    <a:alpha val="100.00%"/>
                  </a:srgbClr>
                </a:solidFill>
                <a:latin typeface="Calibri"/>
              </a:rPr>
              <a:t><![CDATA[Bu Birriwoni Namakmak Kore Yawey BenmarneyimengExodus 25:1-9(Exodus 35:4-9)]]></a:t>
            </a: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2 ]]></a:t>
            </a:r>
            <a:r>
              <a:rPr lang="en-US" b="1" sz="3000" spc="0" u="none">
                <a:solidFill>
                  <a:srgbClr val="000000">
                    <a:alpha val="100.00%"/>
                  </a:srgbClr>
                </a:solidFill>
                <a:latin typeface="Calibri"/>
              </a:rPr>
              <a:t><![CDATA[Wanjh Yawey bimarneyimeng Moses, “Yibenmarneyimen nawu Israel benkebmawahmeng kabirrimkan ngandiwon ngardduk namakmak. Yimangamang ngardduk kore birribebbehkudjikudji bininj kabirridjare ngundiwon ngardduk.]]></a:t>
            </a: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3 ]]></a:t>
            </a:r>
            <a:r>
              <a:rPr lang="en-US" b="1" sz="3000" spc="0" u="none">
                <a:solidFill>
                  <a:srgbClr val="000000">
                    <a:alpha val="100.00%"/>
                  </a:srgbClr>
                </a:solidFill>
                <a:latin typeface="Calibri"/>
              </a:rPr>
              <a:t><![CDATA[Nahni namekbe namakmak yimang bu ngundiwon yiman wirlmurrng manbu gold, dja mak silver, dja bronze.]]></a:t>
            </a: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4 ]]></a:t>
            </a:r>
            <a:r>
              <a:rPr lang="en-US" b="1" sz="3000" spc="0" u="none">
                <a:solidFill>
                  <a:srgbClr val="000000">
                    <a:alpha val="100.00%"/>
                  </a:srgbClr>
                </a:solidFill>
                <a:latin typeface="Calibri"/>
              </a:rPr>
              <a:t><![CDATA[Dja warridj kunyarl manbu kukblue, dja kukpurple dja kukkurlba, dja mak manburrba linen namakmak dja nanikud kunngabek,]]></a:t>
            </a: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5 ]]></a:t>
            </a:r>
            <a:r>
              <a:rPr lang="en-US" b="1" sz="3000" spc="0" u="none">
                <a:solidFill>
                  <a:srgbClr val="000000">
                    <a:alpha val="100.00%"/>
                  </a:srgbClr>
                </a:solidFill>
                <a:latin typeface="Calibri"/>
              </a:rPr>
              <a:t><![CDATA[dja mak kabirrimkan ngardduk ngundiwon sheep narangem kunkulah nawu birrimedjmarnbom mankurlba, dja kunkulah ngarre marndingunjngunj dja mak kundulk manbu acacia.]]></a:t>
            </a: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6 ]]></a:t>
            </a:r>
            <a:r>
              <a:rPr lang="en-US" b="1" sz="3000" spc="0" u="none">
                <a:solidFill>
                  <a:srgbClr val="000000">
                    <a:alpha val="100.00%"/>
                  </a:srgbClr>
                </a:solidFill>
                <a:latin typeface="Calibri"/>
              </a:rPr>
              <a:t><![CDATA[Ngundiwon mak kunkalkkid manbu oliveskenh ba ngurrikinjekenh kore lamps; dja mak manbu spices bu kabirrimarnbun mankalkkidmanjmak manbu kabindikodjdjuhkekenh bininj dja mak bu kabirrimarnbun manmanjmakkaykenh incense;]]></a:t>
            </a: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7 ]]></a:t>
            </a:r>
            <a:r>
              <a:rPr lang="en-US" b="1" sz="3000" spc="0" u="none">
                <a:solidFill>
                  <a:srgbClr val="000000">
                    <a:alpha val="100.00%"/>
                  </a:srgbClr>
                </a:solidFill>
                <a:latin typeface="Calibri"/>
              </a:rPr>
              <a:t><![CDATA[dja warridj ngundiwon manwarddemakmak manbu onyx, dja nabubuyika jewels nawu kabirrikurrme kore nawu ephod dja mak kore nawu nadjamunkenh kunmadj nawu kuberrekalk kabibalhme.”]]></a:t>
            </a:r>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8 ]]></a:t>
            </a:r>
            <a:r>
              <a:rPr lang="en-US" b="1" sz="3000" spc="0" u="none">
                <a:solidFill>
                  <a:srgbClr val="000000">
                    <a:alpha val="100.00%"/>
                  </a:srgbClr>
                </a:solidFill>
                <a:latin typeface="Calibri"/>
              </a:rPr>
              <a:t><![CDATA[“Dja yibenmarneyimen bu kabirrirurrkmarnbun ngardduk manbu manrurrkdjamun, dja ngaye wanjh ngamre ngarridjarrkni kore bedda.]]></a:t>
            </a:r>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9 ]]></a:t>
            </a:r>
            <a:r>
              <a:rPr lang="en-US" b="1" sz="3000" spc="0" u="none">
                <a:solidFill>
                  <a:srgbClr val="000000">
                    <a:alpha val="100.00%"/>
                  </a:srgbClr>
                </a:solidFill>
                <a:latin typeface="Calibri"/>
              </a:rPr>
              <a:t><![CDATA[Ngurrimarnbu manmekbe manrurrkdjamun kore bukkabukkan manbu kore ngurriyimowon ba kamak bu ngurrimarnbu rowk.”God Benbengdayhkeng bu Birrinameng nawu ArkExodus 25:10-22(Exodus 37:1-9)]]></a:t>
            </a: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0 ]]></a:t>
            </a:r>
            <a:r>
              <a:rPr lang="en-US" b="1" sz="3000" spc="0" u="none">
                <a:solidFill>
                  <a:srgbClr val="000000">
                    <a:alpha val="100.00%"/>
                  </a:srgbClr>
                </a:solidFill>
                <a:latin typeface="Calibri"/>
              </a:rPr>
              <a:t><![CDATA[Wanjh Yawey biwokrayekwong Moses, yimeng, “Yibenmarneyimen nawu bininj, ‘Kuhni wanjh Yawey kanwokrayekwong kadberre bu yimeng, “Ngurrima manbu acacia kundulk ba ngurrimarnbun Ark. Bu kakuyeng wanjh nakka 110 centimetres dja bu kawarlahwarla wanjh nakka 110 centimetres, dja bu kaddum ngurrirohrokme nakka wanjh 70 centimetres.]]></a:t>
            </a:r>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1 ]]></a:t>
            </a:r>
            <a:r>
              <a:rPr lang="en-US" b="1" sz="3000" spc="0" u="none">
                <a:solidFill>
                  <a:srgbClr val="000000">
                    <a:alpha val="100.00%"/>
                  </a:srgbClr>
                </a:solidFill>
                <a:latin typeface="Calibri"/>
              </a:rPr>
              <a:t><![CDATA[Kaluk ngurridukka yiman ngurribaru kururrkbeh wirlmurrng gold duninjh kore kuberrkbeh dja mak kumelk ngarre Ark, dja mak ngurrikurrme nakuyeng wirlmurrng gold bu ngurriwakbuyingun kurrid ngarre kore kaddum.]]></a:t>
            </a: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2 ]]></a:t>
            </a:r>
            <a:r>
              <a:rPr lang="en-US" b="1" sz="3000" spc="0" u="none">
                <a:solidFill>
                  <a:srgbClr val="000000">
                    <a:alpha val="100.00%"/>
                  </a:srgbClr>
                </a:solidFill>
                <a:latin typeface="Calibri"/>
              </a:rPr>
              <a:t><![CDATA[Dja mak ngurrimarnbu kunkarrngbakmeng wirlmurrng gold rings manbu ngarre Ark, dja ngurribelbmen kore kunkarrngbakmeng kundenge ngarre, kaluk bokenh rings kore kudjakku dja mak bokenh kore kukun.]]></a:t>
            </a: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3 ]]></a:t>
            </a:r>
            <a:r>
              <a:rPr lang="en-US" b="1" sz="3000" spc="0" u="none">
                <a:solidFill>
                  <a:srgbClr val="000000">
                    <a:alpha val="100.00%"/>
                  </a:srgbClr>
                </a:solidFill>
                <a:latin typeface="Calibri"/>
              </a:rPr>
              <a:t><![CDATA[Dja mak ngurrimarnbu mandulkkuyeng bokenh manbu acacia kundulk, kaluk ngurribaru rowk manbu wirlmurrng gold.]]></a:t>
            </a: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4 ]]></a:t>
            </a:r>
            <a:r>
              <a:rPr lang="en-US" b="1" sz="3000" spc="0" u="none">
                <a:solidFill>
                  <a:srgbClr val="000000">
                    <a:alpha val="100.00%"/>
                  </a:srgbClr>
                </a:solidFill>
                <a:latin typeface="Calibri"/>
              </a:rPr>
              <a:t><![CDATA[Wanjh manmekbe mandulkkuyeng ngurringimewo kore nawu rings kahdi kore kurrid ngarre Ark, ba kamak bu bininj kabirringorrkan manmekbe Ark.]]></a:t>
            </a:r>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5 ]]></a:t>
            </a:r>
            <a:r>
              <a:rPr lang="en-US" b="1" sz="3000" spc="0" u="none">
                <a:solidFill>
                  <a:srgbClr val="000000">
                    <a:alpha val="100.00%"/>
                  </a:srgbClr>
                </a:solidFill>
                <a:latin typeface="Calibri"/>
              </a:rPr>
              <a:t><![CDATA[Manmekbe bokenh mandulkkuyeng wanjh ngurribawo, djaldin munguyh kore Ark. Dja yuwn bu ngurriwayhke.”]]></a:t>
            </a:r>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6 ]]></a:t>
            </a:r>
            <a:r>
              <a:rPr lang="en-US" b="1" sz="3000" spc="0" u="none">
                <a:solidFill>
                  <a:srgbClr val="000000">
                    <a:alpha val="100.00%"/>
                  </a:srgbClr>
                </a:solidFill>
                <a:latin typeface="Calibri"/>
              </a:rPr>
              <a:t><![CDATA[“Yerre wanjh ngaye Yawey won manwarddebalabala bokenh manbu kabimbuyindi ngardduk kunwok kunwoybuk bu ngaye ngawokkurrmerrinj ngudberre. Wanjh ngurridahkendo kumelk ngarre Ark.” ’ ”]]></a:t>
            </a:r>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7 ]]></a:t>
            </a:r>
            <a:r>
              <a:rPr lang="en-US" b="1" sz="3000" spc="0" u="none">
                <a:solidFill>
                  <a:srgbClr val="000000">
                    <a:alpha val="100.00%"/>
                  </a:srgbClr>
                </a:solidFill>
                <a:latin typeface="Calibri"/>
              </a:rPr>
              <a:t><![CDATA[“Wanjh lid nawu kaddumkenh ngarre Ark ngurrimarnbu wirlmurrng gold duninjh. Kaluk nahni kakuyeng 110 centimetres, dja bu kawarlahwarla nakka wanjh 70 centimetres.”]]></a:t>
            </a:r>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8 ]]></a:t>
            </a:r>
            <a:r>
              <a:rPr lang="en-US" b="1" sz="3000" spc="0" u="none">
                <a:solidFill>
                  <a:srgbClr val="000000">
                    <a:alpha val="100.00%"/>
                  </a:srgbClr>
                </a:solidFill>
                <a:latin typeface="Calibri"/>
              </a:rPr>
              <a:t><![CDATA[“Dja mak ngurridongorro namekbe gold ba ngurrimarnbun nawu kakukyime Cherubim bokenh, wanjh ngurrbenbenekurrmen kurrid ngarre lid bu kabenebebbehdi.]]></a:t>
            </a:r>
          </a:p>
        </p:txBody>
      </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9 ]]></a:t>
            </a:r>
            <a:r>
              <a:rPr lang="en-US" b="1" sz="3000" spc="0" u="none">
                <a:solidFill>
                  <a:srgbClr val="000000">
                    <a:alpha val="100.00%"/>
                  </a:srgbClr>
                </a:solidFill>
                <a:latin typeface="Calibri"/>
              </a:rPr>
              <a:t><![CDATA[Kaluk benemekbe Cherubim benebebbehdin, nakudji kurridkudji din, dja mak nabuyika din kurridbuyika. Kaluk ngurrbenbenemarnbu bu kabenebelbmerren lid dorrengh.]]></a:t>
            </a:r>
          </a:p>
        </p:txBody>
      </p:sp>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20 ]]></a:t>
            </a:r>
            <a:r>
              <a:rPr lang="en-US" b="1" sz="3000" spc="0" u="none">
                <a:solidFill>
                  <a:srgbClr val="000000">
                    <a:alpha val="100.00%"/>
                  </a:srgbClr>
                </a:solidFill>
                <a:latin typeface="Calibri"/>
              </a:rPr>
              <a:t><![CDATA[Namekbe bokenh Cherubim wanjh kunwel kabenewelwarlahmen kaddum, kaluk lid kabenebarrkbun, dja mak kabenemirrknarren kore kabenehbebbehdi dja kabenenan kanjdji kore lid kabenehdi.”]]></a:t>
            </a:r>
          </a:p>
        </p:txBody>
      </p:sp>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21 ]]></a:t>
            </a:r>
            <a:r>
              <a:rPr lang="en-US" b="1" sz="3000" spc="0" u="none">
                <a:solidFill>
                  <a:srgbClr val="000000">
                    <a:alpha val="100.00%"/>
                  </a:srgbClr>
                </a:solidFill>
                <a:latin typeface="Calibri"/>
              </a:rPr>
              <a:t><![CDATA[“Wanjh ngurrikurrmen namekbe lid kaddum kore Ark, dja rerrih wanjh ngurridahkendong nahni manwarddebala bokenh nawu kaluk won, manbu kabimbuyindi kunwok kunwoybuk manbu ngawokkurrmerren ngudberre.]]></a:t>
            </a:r>
          </a:p>
        </p:txBody>
      </p:sp>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22 ]]></a:t>
            </a:r>
            <a:r>
              <a:rPr lang="en-US" b="1" sz="3000" spc="0" u="none">
                <a:solidFill>
                  <a:srgbClr val="000000">
                    <a:alpha val="100.00%"/>
                  </a:srgbClr>
                </a:solidFill>
                <a:latin typeface="Calibri"/>
              </a:rPr>
              <a:t><![CDATA[Kaluk ngaye ngamre karrinarren kumekbe, kaddumkah kore lid dja kubulkayh kore cherubim bokenh kabenehdi kore Ark nawu kakarrme manwarddebalabala bokenh manbu kabimbuyindi ngardduk kunwok kunwoybuk kore ngawokkurrmerrinj ngudberre. Wanjh kumekbe kaluk won ngardduk mankarre rowk manbu ngudberre nawu Israel ngunkebmawahmeng.” Kuhni rowk Moses benbengdayhkeng kore Yawey bimarneyimeng.God Benbengdayhkeng bu Birrinameng Manbalabala Mandjamun NuyeExodus 25:23-30(Exodus 37:10-16)]]></a:t>
            </a:r>
          </a:p>
        </p:txBody>
      </p:sp>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23 ]]></a:t>
            </a:r>
            <a:r>
              <a:rPr lang="en-US" b="1" sz="3000" spc="0" u="none">
                <a:solidFill>
                  <a:srgbClr val="000000">
                    <a:alpha val="100.00%"/>
                  </a:srgbClr>
                </a:solidFill>
                <a:latin typeface="Calibri"/>
              </a:rPr>
              <a:t><![CDATA[Wanjh Moses yawoyhwokdi bedberre yimeng, “Nawu Yawey nganmarneyimeng, ‘Yibenbengdayhkemen kore ngaye wokrayekwon ngudberre, dja yiyimen, “Ngurrimarnbu manbalabala table manbu acacia kundulk, kaluk bu kakuyeng 100 centimetres, dja bu kawarlahwarla kunukka 50 centimetres, dja mak bu kakuyeng bu kaddum ngurrirohrokme nakka wanjh 75 centimetres.]]></a:t>
            </a:r>
          </a:p>
        </p:txBody>
      </p:sp>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24 ]]></a:t>
            </a:r>
            <a:r>
              <a:rPr lang="en-US" b="1" sz="3000" spc="0" u="none">
                <a:solidFill>
                  <a:srgbClr val="000000">
                    <a:alpha val="100.00%"/>
                  </a:srgbClr>
                </a:solidFill>
                <a:latin typeface="Calibri"/>
              </a:rPr>
              <a:t><![CDATA[Wanjh ngurribaru wirlmurrng gold duninjh kuberrkkah rowk ngarre, dja mak ngurrikurrme nakuyeng wirlmurrng gold kore kungorrk bu kawakbun kaddumkah ngarre.]]></a:t>
            </a:r>
          </a:p>
        </p:txBody>
      </p:sp>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25 ]]></a:t>
            </a:r>
            <a:r>
              <a:rPr lang="en-US" b="1" sz="3000" spc="0" u="none">
                <a:solidFill>
                  <a:srgbClr val="000000">
                    <a:alpha val="100.00%"/>
                  </a:srgbClr>
                </a:solidFill>
                <a:latin typeface="Calibri"/>
              </a:rPr>
              <a:t><![CDATA[Dja mak ngurrimarnbu kundulkyahwurd manbu kabelbmiyindi kore table ngarre kurrihdirrid rowk kore kaddumkenh, kaluk eight centimetres bu kanjdji kore kaddum, dja mak ngurrikurrme nakuyeng wirlmurrng gold warridj kore maninjmanu kundulk.]]></a:t>
            </a:r>
          </a:p>
        </p:txBody>
      </p:sp>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26 ]]></a:t>
            </a:r>
            <a:r>
              <a:rPr lang="en-US" b="1" sz="3000" spc="0" u="none">
                <a:solidFill>
                  <a:srgbClr val="000000">
                    <a:alpha val="100.00%"/>
                  </a:srgbClr>
                </a:solidFill>
                <a:latin typeface="Calibri"/>
              </a:rPr>
              <a:t><![CDATA[Wanjh ngurrimarnbun warridj kunkarrngbakmeng wirlmurrng gold rings dja kabirribelbme kore kunkarrngbakmeng kurrid ngarre table, kanjdji kore ngarre kahdaddi.]]></a:t>
            </a:r>
          </a:p>
        </p:txBody>
      </p:sp>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27 ]]></a:t>
            </a:r>
            <a:r>
              <a:rPr lang="en-US" b="1" sz="3000" spc="0" u="none">
                <a:solidFill>
                  <a:srgbClr val="000000">
                    <a:alpha val="100.00%"/>
                  </a:srgbClr>
                </a:solidFill>
                <a:latin typeface="Calibri"/>
              </a:rPr>
              <a:t><![CDATA[Ngurrima namekbe rings dja ngurrikurrmen kore darnkih kundulk nawu kahwakbuyingun kaddumkah kore table, ba kamak bu bininj kabirrikarrme manmekbe mandulkkuyeng manbu kabirringorrkankenh.]]></a:t>
            </a:r>
          </a:p>
        </p:txBody>
      </p:sp>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28 ]]></a:t>
            </a:r>
            <a:r>
              <a:rPr lang="en-US" b="1" sz="3000" spc="0" u="none">
                <a:solidFill>
                  <a:srgbClr val="000000">
                    <a:alpha val="100.00%"/>
                  </a:srgbClr>
                </a:solidFill>
                <a:latin typeface="Calibri"/>
              </a:rPr>
              <a:t><![CDATA[Kaluk manmekbe mandulkkuyeng bokenh wanjh ngurrimarnbun acacia kundulk, dja ngurribaru wirlmurrng gold duninjh. Kaluk bu bininj kabirringorrkan manbu table wanjh kabirrikarrme mahni mandulkkuyeng bokenh bu kabirriwayhke.”]]></a:t>
            </a:r>
          </a:p>
        </p:txBody>
      </p:sp>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29 ]]></a:t>
            </a:r>
            <a:r>
              <a:rPr lang="en-US" b="1" sz="3000" spc="0" u="none">
                <a:solidFill>
                  <a:srgbClr val="000000">
                    <a:alpha val="100.00%"/>
                  </a:srgbClr>
                </a:solidFill>
                <a:latin typeface="Calibri"/>
              </a:rPr>
              <a:t><![CDATA[“Yerre wanjh ngurrimarnbu wirlmurrng gold duninjh manbu yehyeng rowk ngarre manbu manbalabala, yiman plates dja bannikin, ngalng nawern nakka manbu winekenh ngurribodahkendong bu ngurribowon nawu Yawey kore ngurriboyakarrbun kumekbe.”]]></a:t>
            </a:r>
          </a:p>
        </p:txBody>
      </p:sp>
    </p:spTree>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30 ]]></a:t>
            </a:r>
            <a:r>
              <a:rPr lang="en-US" b="1" sz="3000" spc="0" u="none">
                <a:solidFill>
                  <a:srgbClr val="000000">
                    <a:alpha val="100.00%"/>
                  </a:srgbClr>
                </a:solidFill>
                <a:latin typeface="Calibri"/>
              </a:rPr>
              <a:t><![CDATA[“Dja mak kumekbe kore manbalabala wanjh munguyh ngurrikurrmekurrmen manbu kandidjawa ba kabimulewan bu ngudda ngurrihdi kore ngaye ngardduk kubolkdjamun. Maninjmanu buriddi kadjaldi munguyh kore kumirrk ngardduk.” ’ ” Kuhni rowk wanjh Moses benbengdayhkeng kore Yawey bimarneyimeng.God Benbengdayhkeng bu Birrinameng manbu Kakarrme LampsExodus 25:31-40(Exodus 37:17-24)]]></a:t>
            </a:r>
          </a:p>
        </p:txBody>
      </p:sp>
    </p:spTree>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31 ]]></a:t>
            </a:r>
            <a:r>
              <a:rPr lang="en-US" b="1" sz="3000" spc="0" u="none">
                <a:solidFill>
                  <a:srgbClr val="000000">
                    <a:alpha val="100.00%"/>
                  </a:srgbClr>
                </a:solidFill>
                <a:latin typeface="Calibri"/>
              </a:rPr>
              <a:t><![CDATA[Wanjh Moses yawoyhwokdi bedberre yimeng, “Nawu Yawey nganmarneyimeng, ‘Yibenbengdayhkemen kore ngaye wokrayekwon ngudberre, dja yiyimen, “Ngurridongorro wirlmurrng gold duninjh ba bu ngurrimarnbun lampstand, manbu lamp kore ngurrihbarnname, wanjh ngurrirawon namekbe ngurribelebelbmen nawu cups kakukyime yiman mannguyyayaw dja mak mannguy duninjh. Wanjh ngurrimarnbu rowk ba bu djal nadjalburrkkudji.]]></a:t>
            </a:r>
          </a:p>
        </p:txBody>
      </p:sp>
    </p:spTree>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32 ]]></a:t>
            </a:r>
            <a:r>
              <a:rPr lang="en-US" b="1" sz="3000" spc="0" u="none">
                <a:solidFill>
                  <a:srgbClr val="000000">
                    <a:alpha val="100.00%"/>
                  </a:srgbClr>
                </a:solidFill>
                <a:latin typeface="Calibri"/>
              </a:rPr>
              <a:t><![CDATA[Manmekbe lampstand bu ngurrimarnbun kakarrme six manyende kaluk karringihdi kore kungorrk ngarre, yiman danjbik kore kurridkudji dja danjbik kore kurridbuyika.]]></a:t>
            </a:r>
          </a:p>
        </p:txBody>
      </p:sp>
    </p:spTree>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33 ]]></a:t>
            </a:r>
            <a:r>
              <a:rPr lang="en-US" b="1" sz="3000" spc="0" u="none">
                <a:solidFill>
                  <a:srgbClr val="000000">
                    <a:alpha val="100.00%"/>
                  </a:srgbClr>
                </a:solidFill>
                <a:latin typeface="Calibri"/>
              </a:rPr>
              <a:t><![CDATA[Kaluk manbu manyendewern wanjh makka kabebbehkarrme danjbik cups kakukyime yiman mannguy ngarre almond mak kunmekbe kayime rerrih manbu five manyende kabebbehkarrme yiman kayime almond mannguy. Kaluk namekbe six cups makka kabebbehkarrme manbu kakukyime mannguy dja kunworr. Dja mak manbu six manyende manbu kahbebbehdi kore lampstand makka wanjh kadjalrohrok rowk.]]></a:t>
            </a:r>
          </a:p>
        </p:txBody>
      </p:sp>
    </p:spTree>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34 ]]></a:t>
            </a:r>
            <a:r>
              <a:rPr lang="en-US" b="1" sz="3000" spc="0" u="none">
                <a:solidFill>
                  <a:srgbClr val="000000">
                    <a:alpha val="100.00%"/>
                  </a:srgbClr>
                </a:solidFill>
                <a:latin typeface="Calibri"/>
              </a:rPr>
              <a:t><![CDATA[Dja mak ngurriyawoyhmarnbu kunkarrngbakmeng cups kakukyime yiman almond mannguy kabarndi kore lampstand. Wanjh kunmekbe rerrih karohrok nawu namekbe cups kabebbehkarrme mannguy dja kunworr.]]></a:t>
            </a:r>
          </a:p>
        </p:txBody>
      </p:sp>
    </p:spTree>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35 ]]></a:t>
            </a:r>
            <a:r>
              <a:rPr lang="en-US" b="1" sz="3000" spc="0" u="none">
                <a:solidFill>
                  <a:srgbClr val="000000">
                    <a:alpha val="100.00%"/>
                  </a:srgbClr>
                </a:solidFill>
                <a:latin typeface="Calibri"/>
              </a:rPr>
              <a:t><![CDATA[Ngurrikurrmen manmekbe mannguy kanjdji kore kahbebbehyendi manbu kore kamhbelbmikenh kore lampstand. Wanjh manbu lampstand kore manmekbe six manyende kamhbelbmikenh wanjh makka karohrok rowk.]]></a:t>
            </a:r>
          </a:p>
        </p:txBody>
      </p:sp>
    </p:spTree>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36 ]]></a:t>
            </a:r>
            <a:r>
              <a:rPr lang="en-US" b="1" sz="3000" spc="0" u="none">
                <a:solidFill>
                  <a:srgbClr val="000000">
                    <a:alpha val="100.00%"/>
                  </a:srgbClr>
                </a:solidFill>
                <a:latin typeface="Calibri"/>
              </a:rPr>
              <a:t><![CDATA[Bu ngurrimarnbun mahni rowk, wanjh ngurridongorro nawu wirlmurrng gold duninjh, dja ngurrimarnmarnbu ba bu kaburrkkudjihmen rowk, yiman lampstand burrk ngarre, dja mak manyehyende, dja mak mannguyyawyaw.”]]></a:t>
            </a:r>
          </a:p>
        </p:txBody>
      </p:sp>
    </p:spTree>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37 ]]></a:t>
            </a:r>
            <a:r>
              <a:rPr lang="en-US" b="1" sz="3000" spc="0" u="none">
                <a:solidFill>
                  <a:srgbClr val="000000">
                    <a:alpha val="100.00%"/>
                  </a:srgbClr>
                </a:solidFill>
                <a:latin typeface="Calibri"/>
              </a:rPr>
              <a:t><![CDATA[“Kaluk ngurrimarnbu seven lamps manbu kunkalkkid kahrungkenh, dja ngurribarnnamen kore maninjmanu lampstand ba kamak kabolkwolkan kore kumirrk ngarre.]]></a:t>
            </a:r>
          </a:p>
        </p:txBody>
      </p:sp>
    </p:spTree>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38 ]]></a:t>
            </a:r>
            <a:r>
              <a:rPr lang="en-US" b="1" sz="3000" spc="0" u="none">
                <a:solidFill>
                  <a:srgbClr val="000000">
                    <a:alpha val="100.00%"/>
                  </a:srgbClr>
                </a:solidFill>
                <a:latin typeface="Calibri"/>
              </a:rPr>
              <a:t><![CDATA[Manbu ngurrirradjke kunyarl manbu karung kaddum kore lamp, dja mak manbalabala nayahwurd nawu ngurrikurrme kanjdji kore lamps wanjh ngurrimarnbu rowk wirlmurrng gold duninjhwi.]]></a:t>
            </a:r>
          </a:p>
        </p:txBody>
      </p:sp>
    </p:spTree>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39 ]]></a:t>
            </a:r>
            <a:r>
              <a:rPr lang="en-US" b="1" sz="3000" spc="0" u="none">
                <a:solidFill>
                  <a:srgbClr val="000000">
                    <a:alpha val="100.00%"/>
                  </a:srgbClr>
                </a:solidFill>
                <a:latin typeface="Calibri"/>
              </a:rPr>
              <a:t><![CDATA[Ngurrima 34 kilograms nawu gold ba ngurrimarnbun namekbe lampstand dja mak njalehnjale ngarre.]]></a:t>
            </a:r>
          </a:p>
        </p:txBody>
      </p:sp>
    </p:spTree>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40 ]]></a:t>
            </a:r>
            <a:r>
              <a:rPr lang="en-US" b="1" sz="3000" spc="0" u="none">
                <a:solidFill>
                  <a:srgbClr val="000000">
                    <a:alpha val="100.00%"/>
                  </a:srgbClr>
                </a:solidFill>
                <a:latin typeface="Calibri"/>
              </a:rPr>
              <a:t><![CDATA[Dja ngurrinahnarrimen bu ngurrimarnbun rowk kore ngamarneyimeng dja ngabukkang Moses kore kuwarddekimuk bu nganehwokdi.” ’ ”]]></a:t>
            </a:r>
          </a:p>
        </p:txBody>
      </p:sp>
    </p:spTree>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a:solidFill>
                  <a:srgbClr val="000000">
                    <a:alpha val="100.00%"/>
                  </a:srgbClr>
                </a:solidFill>
                <a:latin typeface="Calibri"/>
              </a:rPr>
              <a:t><![CDATA[Was this helpful?]]></a:t>
            </a:r>
            <a:br/>
            <a:r>
              <a:rPr lang="en-US" sz="3000" spc="0" u="none">
                <a:solidFill>
                  <a:srgbClr val="000000">
                    <a:alpha val="100.00%"/>
                  </a:srgbClr>
                </a:solidFill>
                <a:latin typeface="Calibri"/>
                <a:hlinkClick r:id="rId2" tooltip="Feedback form"/>
              </a:rPr>
              <a:t><![CDATA[Help us improve with your feedback]]></a:t>
            </a:r>
          </a:p>
        </p:txBody>
      </p:sp>
    </p:spTree>
  </p:cSld>
  <p:clrMapOvr>
    <a:masterClrMapping/>
  </p:clrMapOvr>
</p:sld>
</file>

<file path=ppt/theme/theme1.xml><?xml version="1.0" encoding="utf-8"?>
<a:theme xmlns:a="http://schemas.openxmlformats.org/drawingml/2006/main" name="Theme68">
  <a:themeElements>
    <a:clrScheme name="Theme68">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68">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68">
      <a:fillStyleLst>
        <a:solidFill>
          <a:schemeClr val="phClr"/>
        </a:solidFill>
        <a:gradFill rotWithShape="1">
          <a:gsLst>
            <a:gs pos="0%">
              <a:schemeClr val="phClr">
                <a:tint val="50%"/>
                <a:satMod val="300%"/>
              </a:schemeClr>
            </a:gs>
            <a:gs pos="35%">
              <a:schemeClr val="phClr">
                <a:tint val="37%"/>
                <a:satMod val="300%"/>
              </a:schemeClr>
            </a:gs>
            <a:gs pos="100%">
              <a:schemeClr val="phClr">
                <a:tint val="15%"/>
                <a:satMod val="350%"/>
              </a:schemeClr>
            </a:gs>
          </a:gsLst>
          <a:lin ang="16200000" scaled="1"/>
        </a:gradFill>
        <a:gradFill rotWithShape="1">
          <a:gsLst>
            <a:gs pos="0%">
              <a:schemeClr val="phClr">
                <a:shade val="51%"/>
                <a:satMod val="130%"/>
              </a:schemeClr>
            </a:gs>
            <a:gs pos="80%">
              <a:schemeClr val="phClr">
                <a:shade val="93%"/>
                <a:satMod val="130%"/>
              </a:schemeClr>
            </a:gs>
            <a:gs pos="100%">
              <a:schemeClr val="phClr">
                <a:shade val="94%"/>
                <a:satMod val="135%"/>
              </a:schemeClr>
            </a:gs>
          </a:gsLst>
          <a:lin ang="16200000" scaled="0"/>
        </a:gradFill>
      </a:fillStyleLst>
      <a:lnStyleLst>
        <a:ln w="9525" cap="flat" cmpd="sng" algn="ctr">
          <a:solidFill>
            <a:schemeClr val="phClr">
              <a:shade val="95%"/>
              <a:satMod val="105%"/>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
                <a:satMod val="350%"/>
              </a:schemeClr>
            </a:gs>
            <a:gs pos="40%">
              <a:schemeClr val="phClr">
                <a:tint val="45%"/>
                <a:shade val="99%"/>
                <a:satMod val="350%"/>
              </a:schemeClr>
            </a:gs>
            <a:gs pos="100%">
              <a:schemeClr val="phClr">
                <a:shade val="20%"/>
                <a:satMod val="255%"/>
              </a:schemeClr>
            </a:gs>
          </a:gsLst>
          <a:path path="circle">
            <a:fillToRect b="180%" l="50%" r="50%" t="-80%"/>
          </a:path>
        </a:gradFill>
        <a:gradFill rotWithShape="1">
          <a:gsLst>
            <a:gs pos="0%">
              <a:schemeClr val="phClr">
                <a:tint val="80%"/>
                <a:satMod val="300%"/>
              </a:schemeClr>
            </a:gs>
            <a:gs pos="100%">
              <a:schemeClr val="phClr">
                <a:shade val="30%"/>
                <a:satMod val="200%"/>
              </a:schemeClr>
            </a:gs>
          </a:gsLst>
          <a:path path="circle">
            <a:fillToRect b="50%" l="50%" r="50%" t="5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42</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Bible.com.au</dc:creator>
  <cp:lastModifiedBy>Bible.com.au</cp:lastModifiedBy>
  <dcterms:created xsi:type="dcterms:W3CDTF">2026-05-29T22:25:43Z</dcterms:created>
  <dcterms:modified xsi:type="dcterms:W3CDTF">2026-05-29T22:25:43Z</dcterms:modified>
  <dc:title>Bible.com.au: Exodus 25:1-40 (gup2018)</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