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5: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rrimarnbu manmekbe manrurrkdjamun kore bukkabukkan manbu kore ngurriyimowon ba kamak bu ngurrimarnbu rowk.”God Benbengdayhkeng bu Birrinameng nawu ArkExodus 25:10-22(Exodus 37:1-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Yawey biwokrayekwong Moses, yimeng, “Yibenmarneyimen nawu bininj, ‘Kuhni wanjh Yawey kanwokrayekwong kadberre bu yimeng, “Ngurrima manbu acacia kundulk ba ngurrimarnbun Ark. Bu kakuyeng wanjh nakka 110 centimetres dja bu kawarlahwarla wanjh nakka 110 centimetres, dja bu kaddum ngurrirohrokme nakka wanjh 70 centimetr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gurridukka yiman ngurribaru kururrkbeh wirlmurrng gold duninjh kore kuberrkbeh dja mak kumelk ngarre Ark, dja mak ngurrikurrme nakuyeng wirlmurrng gold bu ngurriwakbuyingun kurrid ngarre kore kaddu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ngurrimarnbu kunkarrngbakmeng wirlmurrng gold rings manbu ngarre Ark, dja ngurribelbmen kore kunkarrngbakmeng kundenge ngarre, kaluk bokenh rings kore kudjakku dja mak bokenh kore kuk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ngurrimarnbu mandulkkuyeng bokenh manbu acacia kundulk, kaluk ngurribaru rowk manbu wirlmurrng g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manmekbe mandulkkuyeng ngurringimewo kore nawu rings kahdi kore kurrid ngarre Ark, ba kamak bu bininj kabirringorrkan manmekbe A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mekbe bokenh mandulkkuyeng wanjh ngurribawo, djaldin munguyh kore Ark. Dja yuwn bu ngurriwayh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rre wanjh ngaye Yawey won manwarddebalabala bokenh manbu kabimbuyindi ngardduk kunwok kunwoybuk bu ngaye ngawokkurrmerrinj ngudberre. Wanjh ngurridahkendo kumelk ngarre Ark.”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lid nawu kaddumkenh ngarre Ark ngurrimarnbu wirlmurrng gold duninjh. Kaluk nahni kakuyeng 110 centimetres, dja bu kawarlahwarla nakka wanjh 70 centimet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mak ngurridongorro namekbe gold ba ngurrimarnbun nawu kakukyime Cherubim bokenh, wanjh ngurrbenbenekurrmen kurrid ngarre lid bu kabenebebbehd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woni Namakmak Kore Yawey BenmarneyimengExodus 25:1-9(Exodus 35:4-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enemekbe Cherubim benebebbehdin, nakudji kurridkudji din, dja mak nabuyika din kurridbuyika. Kaluk ngurrbenbenemarnbu bu kabenebelbmerren lid dorren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mekbe bokenh Cherubim wanjh kunwel kabenewelwarlahmen kaddum, kaluk lid kabenebarrkbun, dja mak kabenemirrknarren kore kabenehbebbehdi dja kabenenan kanjdji kore lid kabenehd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gurrikurrmen namekbe lid kaddum kore Ark, dja rerrih wanjh ngurridahkendong nahni manwarddebala bokenh nawu kaluk won, manbu kabimbuyindi kunwok kunwoybuk manbu ngawokkurrmerren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ngaye ngamre karrinarren kumekbe, kaddumkah kore lid dja kubulkayh kore cherubim bokenh kabenehdi kore Ark nawu kakarrme manwarddebalabala bokenh manbu kabimbuyindi ngardduk kunwok kunwoybuk kore ngawokkurrmerrinj ngudberre. Wanjh kumekbe kaluk won ngardduk mankarre rowk manbu ngudberre nawu Israel ngunkebmawahmeng.” Kuhni rowk Moses benbengdayhkeng kore Yawey bimarneyimeng.God Benbengdayhkeng bu Birrinameng Manbalabala Mandjamun NuyeExodus 25:23-30(Exodus 37:10-1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Moses yawoyhwokdi bedberre yimeng, “Nawu Yawey nganmarneyimeng, ‘Yibenbengdayhkemen kore ngaye wokrayekwon ngudberre, dja yiyimen, “Ngurrimarnbu manbalabala table manbu acacia kundulk, kaluk bu kakuyeng 100 centimetres, dja bu kawarlahwarla kunukka 50 centimetres, dja mak bu kakuyeng bu kaddum ngurrirohrokme nakka wanjh 75 centimet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gurribaru wirlmurrng gold duninjh kuberrkkah rowk ngarre, dja mak ngurrikurrme nakuyeng wirlmurrng gold kore kungorrk bu kawakbun kaddumkah nga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ngurrimarnbu kundulkyahwurd manbu kabelbmiyindi kore table ngarre kurrihdirrid rowk kore kaddumkenh, kaluk eight centimetres bu kanjdji kore kaddum, dja mak ngurrikurrme nakuyeng wirlmurrng gold warridj kore maninjmanu kundul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gurrimarnbun warridj kunkarrngbakmeng wirlmurrng gold rings dja kabirribelbme kore kunkarrngbakmeng kurrid ngarre table, kanjdji kore ngarre kahdadd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rrima namekbe rings dja ngurrikurrmen kore darnkih kundulk nawu kahwakbuyingun kaddumkah kore table, ba kamak bu bininj kabirrikarrme manmekbe mandulkkuyeng manbu kabirringorrkanken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manmekbe mandulkkuyeng bokenh wanjh ngurrimarnbun acacia kundulk, dja ngurribaru wirlmurrng gold duninjh. Kaluk bu bininj kabirringorrkan manbu table wanjh kabirrikarrme mahni mandulkkuyeng bokenh bu kabirriwayh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ey bimarneyimeng Moses, “Yibenmarneyimen nawu Israel benkebmawahmeng kabirrimkan ngandiwon ngardduk namakmak. Yimangamang ngardduk kore birribebbehkudjikudji bininj kabirridjare ngundiwon ngarddu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rre wanjh ngurrimarnbu wirlmurrng gold duninjh manbu yehyeng rowk ngarre manbu manbalabala, yiman plates dja bannikin, ngalng nawern nakka manbu winekenh ngurribodahkendong bu ngurribowon nawu Yawey kore ngurriboyakarrbun kumek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mak kumekbe kore manbalabala wanjh munguyh ngurrikurrmekurrmen manbu kandidjawa ba kabimulewan bu ngudda ngurrihdi kore ngaye ngardduk kubolkdjamun. Maninjmanu buriddi kadjaldi munguyh kore kumirrk ngardduk.” ’ ” Kuhni rowk wanjh Moses benbengdayhkeng kore Yawey bimarneyimeng.God Benbengdayhkeng bu Birrinameng manbu Kakarrme LampsExodus 25:31-40(Exodus 37:17-24)]]></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Moses yawoyhwokdi bedberre yimeng, “Nawu Yawey nganmarneyimeng, ‘Yibenbengdayhkemen kore ngaye wokrayekwon ngudberre, dja yiyimen, “Ngurridongorro wirlmurrng gold duninjh ba bu ngurrimarnbun lampstand, manbu lamp kore ngurrihbarnname, wanjh ngurrirawon namekbe ngurribelebelbmen nawu cups kakukyime yiman mannguyyayaw dja mak mannguy duninjh. Wanjh ngurrimarnbu rowk ba bu djal nadjalburrkkudj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nmekbe lampstand bu ngurrimarnbun kakarrme six manyende kaluk karringihdi kore kungorrk ngarre, yiman danjbik kore kurridkudji dja danjbik kore kurridbuyi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manbu manyendewern wanjh makka kabebbehkarrme danjbik cups kakukyime yiman mannguy ngarre almond mak kunmekbe kayime rerrih manbu five manyende kabebbehkarrme yiman kayime almond mannguy. Kaluk namekbe six cups makka kabebbehkarrme manbu kakukyime mannguy dja kunworr. Dja mak manbu six manyende manbu kahbebbehdi kore lampstand makka wanjh kadjalrohrok row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mak ngurriyawoyhmarnbu kunkarrngbakmeng cups kakukyime yiman almond mannguy kabarndi kore lampstand. Wanjh kunmekbe rerrih karohrok nawu namekbe cups kabebbehkarrme mannguy dja kunwor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urrikurrmen manmekbe mannguy kanjdji kore kahbebbehyendi manbu kore kamhbelbmikenh kore lampstand. Wanjh manbu lampstand kore manmekbe six manyende kamhbelbmikenh wanjh makka karohrok row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ngurrimarnbun mahni rowk, wanjh ngurridongorro nawu wirlmurrng gold duninjh, dja ngurrimarnmarnbu ba bu kaburrkkudjihmen rowk, yiman lampstand burrk ngarre, dja mak manyehyende, dja mak mannguyyawy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luk ngurrimarnbu seven lamps manbu kunkalkkid kahrungkenh, dja ngurribarnnamen kore maninjmanu lampstand ba kamak kabolkwolkan kore kumirrk ngar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nbu ngurrirradjke kunyarl manbu karung kaddum kore lamp, dja mak manbalabala nayahwurd nawu ngurrikurrme kanjdji kore lamps wanjh ngurrimarnbu rowk wirlmurrng gold duninjhw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hni namekbe namakmak yimang bu ngundiwon yiman wirlmurrng manbu gold, dja mak silver, dja bronz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gurrima 34 kilograms nawu gold ba ngurrimarnbun namekbe lampstand dja mak njalehnjale ngar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gurrinahnarrimen bu ngurrimarnbun rowk kore ngamarneyimeng dja ngabukkang Moses kore kuwarddekimuk bu nganehwokdi.” ’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warridj kunyarl manbu kukblue, dja kukpurple dja kukkurlba, dja mak manburrba linen namakmak dja nanikud kunngab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kabirrimkan ngardduk ngundiwon sheep narangem kunkulah nawu birrimedjmarnbom mankurlba, dja kunkulah ngarre marndingunjngunj dja mak kundulk manbu acac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ndiwon mak kunkalkkid manbu oliveskenh ba ngurrikinjekenh kore lamps; dja mak manbu spices bu kabirrimarnbun mankalkkidmanjmak manbu kabindikodjdjuhkekenh bininj dja mak bu kabirrimarnbun manmanjmakkaykenh incen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warridj ngundiwon manwarddemakmak manbu onyx, dja nabubuyika jewels nawu kabirrikurrme kore nawu ephod dja mak kore nawu nadjamunkenh kunmadj nawu kuberrekalk kabibalh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yibenmarneyimen bu kabirrirurrkmarnbun ngardduk manbu manrurrkdjamun, dja ngaye wanjh ngamre ngarridjarrkni kore bedd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Exodus 25:1-40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