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5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Moses ngalngmey bannikin nawu kunkurlba dahkendi wanjh kurlbaburriweng kore bininj nawu birrihdi, dja benmarneyimeng, “Mahni kunkurlba kamenmenyime manbu kore Yawey nungan wokkurrmerrinj ngudberre kore maninjmanu kunwok rowk nuy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luk Moses, Aaron, Nadab, Abihu dja mak seventy bininj nawu dabborrabbolk birrihwohrnani bininj nawu Israel benkebmawahmeng, wanjh birriwam, birribidbom kore kuwarddekimu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irridarrkidnang God bedberre nawu Israel benkebmawahmeng. Nungka danginj kore manbolkbalabala manbu blue sapphire kukyimi yiman kunngol manbu djalblue medjyim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irrimekbe bininj nawu bindihwohrnani nawu Israel benkebmawahmeng birrinang God, dja nungka God minj benbuyi. Wanjh birringuneng manme dja mak birribonguneng kumekbe.God Bikayhmeng Moses Bu Warddebidbom Kore KunwarddekimukExodus 24:12-18]]></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Yawey bimarneyimeng Moses, “Yimbidbu kondah kuwarddekimuk kore ngaye. Dja kumekbe yirrin, ba won manbalabala kunwardde manbu ngabimbom mankarre rowk ngardduk dja kunwok manbu ngabenwokrayekwon bedberre, ba bu yibenbukkabukkan nawu birrimekbe bininj.”]]></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Moses dja Joshua, nawu bihmarnedurrkmirri dja bibidyikarrmi, benebidbom kore God nuye kuwarddekimu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Moses benyingkihmarneyimeng nawu dabborrabbolk, “Ngurridin kondah kandimadbu kaluk nganemdurndeng ngudberre. Nahni nawu Aaron dja mak Hur, nakka wanjh ngurridjarrkdi. Bu nangale bininj kabirridangwerren wanjh kabindidjawan nahni bininj bokenh ba kabindimarnekarremarnbu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luk bu Moses wam warddebidbom kore kuwarddekimuk, kaluk mahni kunngol wanjh warddebarrkbo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kunmakmak nuye Yawey kumkoluy kaddumbeh kore kuwarddekimuk Sinai, dja manbu kunngol dingihdi warddebarrkbom bu kunkodjke six. Wanjh bu kunkodjke balmarnburrinj seven, Yawey bikayhmeng Moses kore kunngolbe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 nawu Israel benkebmawahmeng bininj, nakka bu birrinang manbu kunmakmak nuye Yawey, wanjh birriyimi kunak kunkimuk duninjh rungihrungi kaddum kore kuwarddekimu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Dja Bininj Nuye BirriwokmarnburrinjExodus 24:1-1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Moses wam ngimeng kore kunngol, wanjh balwernhbidbom kaddum duninjh kore kuwarddekimuk. Kumekbe kunu nungka danginj bu kunkodjke forty kunkak dja kunbarnangar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Yawey bimarneyimeng Moses, “Ngudda Moses, dja mak Aaron, Nadab, Abihu dja birribadbuyika 70 dabborrabbolk nawu birrikang Israel nuye mawahmawah, wanjh ngurrimray kore ngaye bu ngurribarddurrukkurlhdan ngardduk, kaluk djarrehbe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Moses nakudji bu darnkih kamderrehme ngardduk ngaye nawu Yawey; dja nawu birribuyika rowk, nakka yuwn kabirrimdarnhre. Dja mak nawu birrimirndebuyika bininj rowk, nakka wanjh minj kabirrimre kore kuwarddekimuk bu minj kabirrimdjarrkre Moses dorreng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oses yolyolmeng bedberre bininj nawu Israel benbekmawahmeng, manbu kunwok rowk dja mankarre rowk nuye Yawey. Wanjh birrimirndewern birriwokmey birridjarrkyimeng, “Ngad wanjh ngarridjalkurduyime rowk kore Yawey yime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Moses biwokbihbimbom rowk kore Yawey yimeng.Kaluk bu djarreh kumhkabelni Moses dolkkang wanjh marnbom altar kore darnkih kuwarddekimuk kanjdjikah. Wanjh warddedjabnameng bebbehbeh twelve kunwarddewardde manbu menmenyimeng kunmokukurr kunbubuyika bedberre bininj nawu Israel benkebmawahmeng. Twelve kunwardde bebbehkadjurrinj twelve kunmokukur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Moses benmunkeweng yawuhyawurrinj bu mayh birrimarnemokenkinjeng nawu Yawey, dja mak birrimarnebom nuye bulikki yaw ba bu birridjarrknguni kore birrikarrmi kunmodmikenh nuye Yaw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oses kurlbamey kunkurlba kore birribom nawu mayh, kurlbawarlaybom wanjh dahkendoy kore yikahwi bannikin, dja mak mey warlaybuyika kunkurlba dja djuhdjuhkeng kore alt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mey namekbe djurra nawu kore wokbimbuyindi manbu Yawey benmarnewokkurrmerrinj. Wanjh benmarnebimngeybom bedberre nawu bininj rowk, ba bu birriwokbekkani. Wanjh bedda birriyimeng, “Ngad ngarridjalkurduyime rowk kore Yawey yimeng dja ngarridjalwokmarrkmang nungka.”]]></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2026-06-25T11:18:21Z</dcterms:created>
  <dcterms:modified xsi:type="dcterms:W3CDTF">2026-06-25T11:18:21Z</dcterms:modified>
  <dc:title>Bible.com.au: Exodus 24:1-18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