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udda munguyh ngurriburrbu kunbarnangarra manbu Sabbath, dja munguyh ngurridjalmarnbun maninjmanu kunbarnangarradjamun bu djal ngaye ngarddu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bu six kunbarnangarra wanjh ngurridurrkmirrin dja ngurriyakwo rowk kore ngurrikarrme bu ngurrikurduy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kunbarnangarra seven, mahni wanjh Sabbath ngardduk, ngaye Yawey nawu God ngudberre. Kunukka wanjh ngurridjalngehmen, dja yuwn ngurridurrkmirri, ngayime ngudda, dja wurdwurd ngudberre, dja mak bininj dja daluk nawu ngundihmarnedurrkmirri, dja mak mayh ngudberre, dja mak bininj nawu kubolkbubuyikabeh ngurriwohyo kore kunred ngudberre. Yuwn nangale karrurrkmirri bu kunbarnangarra Sabb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ngaye wanjh Yawey ngabolkmarnbom kaddum dja kurorre, dja mak kurrula, dja mak yehyeng rowk ngamarnbom nawu kurorrewaken, dja mak kungolwaken dja mak kukkuwaken. Bu ngarrurrkmirranj six kunbarnangarra. Kaluk bu kunbarnangarra manbu seven, kunukka wanjh ngangehmeng. Kunmekbekenh kunu ngaye Yawey ngamarneyime kunmekbe Sabbath kunbarnangarra seven wanjh ngayimeng bu kunbarnangarramak, dja ngamarnbom kunbarnangarradjamun ngarddu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rrbenbenebekka dja ngurrbenbenenahna kornkornkumo nawu ngudberre, dja ngalbabadjan ngudberre, ba bu kunkuyeng ngurridjaldarrkiddi kore kunred ngaye bolkwon ngu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wn nangale ngurribun ngurrikukkurr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wn nangale bininj kabiwohkodjekmang daluk ngalbu minj ngalbininjkobeng duninjh nuye, dja yuwn bu daluk kabiwohkodjekmang nawu bininj minj nabininjkobeng duninjh ngalengnga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uwn njale ngurridjirdma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wn ngurrikurren bu ngurrimulewan nabuyi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uwn ngurriwurrmang nawu birribuyika kunrurrk bedberre, dja yuwn bu mak ngurrbenwurrmang ngalbibininjkobeng bedberre ngalbu kabindibebbehkarrme, dja yuwn bu mak ngurrbenwurrmang bininj dja daluk nawu kabindihmarnedurrkmirri, dja mak nawu mayh bedberre dja mak yehyeng rowk nawu birribuyika bedberre, yuwn ngurriwurrmang.”Bu Birrimarnekeleminj Nawu GodExodus 20:18-21(Deuteronomy 5:22-3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Benwong Manbu Kunbidbokenh Mankarre Mankimuk NuyeExodus 20:1-17(Deuteronomy 5:1-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bininj nawu Israel benkebmawahmeng kunmekbe birribekkang ngurdulmeng dja trumpet kayhmeng, dja mak birrinang bu mayhmayhkeyi, dja mak kundolng wayhmiwayhmi kore kuwarddekimukbeh, bedda wanjh birrikeleminj duninjh bu birrideldelmeng. Wanjh djarrehkah birridanginj dja minj birrimdarnhderrehmeninj kore darnkih kunwarddekimu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bedda birrimarneyimeng Moses, “Djal yingan ngudda yiwokdin ngadberre ba ngad wanjh ngundibekkan. Dja yuwn bu nungan God kawokdi ngadberre, dja kunukka ngarridow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Moses benmarneyimeng bedberre, “Yuwn bu ngurrikele. Dja nungka God kumwam bu ngunrohrokme ngudberre. Nungka kadjare ngudberre bu ngurrikengeme munguyh nuye, ba kunukka minj ngurriwokburriwe nuy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edda djarreh birridanginj minj birridarnhderrehmeninj kore darnkih kunwardde, dja nungka Moses wam darnkih kore kunngolburlerri kore God kumkoluy ningihni.Yawey Benbengdayhkeng Bu Birrimarnbom Manbu Altars NuyeExodus 20:22-26]]></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nawu Yawey bibengdayhkeng Moses, yimeng, “Kuhni yibenmarneyimen nahni bininj nawu Israel benkebmawahmeng, ‘Nguddabidju ngurrinang bu ngaye ngawokdanj kore ngudda bu ngawokdanginj kore kaddum heavenbeh. Kuhni wanjh marneyime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uwn ngurrihmarneboddan nabubuyika gods yerrih, dja ngaye ngadjalkudji kanmarneboddan. Yuwn bu ngurrihmarnbun gold dja silver ba bu kakukyimerran yiman god nayahwurd kore ngurridjare. ”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ngaleng ngurrimarnbu altar manbu kunkulk dorrengh ngardduk, ba mayh kandimarnebun ngardduk yiman nawu sheep dja nanikud dja bulikki. Yikahwi ngurriwurlhke ba kukmokenh karung, dja mak yikahwi ngurridjalkanjkinje ba bu ngurridjarrkngun kunmodmikenh dorrengh ngayekenh. Wanjh ngamre marnekurduyime kunmak ngudberre bu baleh kabolkyime ngadjare bu bininj ngandingeyburlu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 ngurrimang kunwardde bu ngurrimarnbun altar ngardduk, yuwn bu ngurrimarnbun tools dorrengh bu ngurridadjdadjke kunwardde kore baleh ngurrikukmarnbun. Wanjh kunukka ngurriwarrewon dja minj mandjamun ngarddu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yuwn bu bininj kabidbun steps kore altar ngardduk, wardi birribuyika bininj kabirrinan kore dedjlarrk kanjdji kunmadj, dja kawar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wokdanj, kunih kunwok rowk nungan yime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wanjh Yawey nawu God ngudberre, nawu bebkeng ngudberre kore kunbolk Egyptbeh, kore ngurrbenhmarnedurrkmirri nawu ngundihbongkarrm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wn bu ngurrbenwohkadjung nabubuyika nawu gods, dja ngaye ngadjalkudji duninjh God ngu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wn bu ngurrimarnbun ngudberre yehyeng nawu idols, yiman kabenekukrohrok njalehnjale nawu kaddumwaken, mak kanjdjibeh kondah kurorrewaken, mak kukkuwaken kayo kore kaborri kanjdj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wn bu ngurrimarneboddan nawu idols mak yuwn bu ngurriburluburlume nawu idols. Dja ngaye Yawey nawu God ngudberre, wanjh ngakirnwern. Kunmekbekenh kunu ngaye kaluk ngabendung bininj nawu ngandiwidnan ngardduk, dja bu bedberre mawahmawah bedmanwali ngandiwidnan, wanjh bedda warridj ngabendu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galeng, ngaye munguyh ngabendjalmarnedjare duninjh birrimirndewern bininj dja nawu mawahmawah bedberre bu ngandimarnedjare dja kabirriwokmarrkmang manbu mankarre ngardduk. Kuhni ngakurduyime munguyh munguy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wn bu kandingeywarrewon ngaye. Dja ngaye, Yawey nawu God ngudberre. Minj ngayime namak bininj nawu kunmekbe kayime ngardduk.”]]></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2026-06-25T11:18:21Z</dcterms:created>
  <dcterms:modified xsi:type="dcterms:W3CDTF">2026-06-25T11:18:21Z</dcterms:modified>
  <dc:title>Bible.com.au: Exodus 20:1-26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