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58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haraoh nuye ngalbeywurd yimeng, “Mah, yiray.” Wanjh ngalyaw wam bimey ngalbadjan nuye nawu wurdy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haraoh nuye ngalbeywurd bimarneyimeng, “Yika nanih nawu wurdyaw, dja yinahna ngardduk, wanjh ngaye karremulewan.” Wanjh ngalbu ngalbadjan bimey namekbe wurdyaw dja binahna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djordminj, ngaleng biyawwong Pharaoh nuye ngalbeywurd wanjh namekbe wurdyaw yimerranj ngalengngarre, dja bingeykurrmeng Moses. Kuhni bu ngalengman yimeng, “Ngaye ngabebkeng kukkubeh, wanjh kunmekbekenh kunu ngangeykurrme Moses kangeyyo.”Moses Bibom Nakudji Bininj Nawu EgyptbehExodus 2: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Moses djordminj, dja nungka wanjh bininj yimerranj. Wanjh kaluk nungka bebmeng wam kore nawu Hebrew bininj birrihni nawu nungka birrimudni, dja kumekbe bennang bindimarnedurrkmirri bininj nawu birrikang Egyptbeh. Bennang kore bindidjurrkkani bindimarnbuni kunkimuk bindimarnedurrkmirri. Dja kumekbe binang nakudji bininj nawu Egyptbeh bihbuni nawu Hebrew bininj nungan Moses birrimud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ungka Moses djalwernhbolknanganang rowk, dja bu minj nangale nayi, wanjh nungka bibom namekbe bininj nawu Egyptbeh, wanjh bikukkurrmeng, dja bikukdudji kore kukayalanj bikukwarlkk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malamalaywihni Moses bebmeng, dja benbenenang benebokenh nawu Hebrew bininj bedmandeleng benehburreni dja wanjh njilngwarreminj. Wanjh nungka bidjawam nawu nakudji yidngalkeng, bimarneyimeng, “Njalekah yihbun nawu ngunedjalmud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mekbe bininj biwokmey, yimeng, “Ngayh! Dja nangale ngunkurrmeng bu ngudda kanhmarnewohrnan, dja kandjadme ngadberre? Yiddok ngudda yidjare kanbun ngaye, yiman kayime ngudda yibom bininj nawu Egyptbeh?” Wanjh kunu Moses keleni dja baybaywi burrbuhburrbuni marneyimerrinj, “Woybukkih wanjh bininj rowk kabirriburrbun bu baleh ngakurduyimeng.”Moses Wam Yonginj Kore Kubolkkimuk Kabolkngeyyo MidianExodus 2:15-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yerrekah bu Pharaoh biwobekkang kore Moses kurduyimeng, wanjh nungka karremarnbom bu bibuyikenh. Wanjh Moses kelerlobmeng bolkbawong Egypt dja mak bibawong Pharaoh. Nungka wanjh wam kore kubolkwarlah bolkngeyyoy Midian. Kumekbe djalwohrey, wanjh kalukburrk nungka yerrkang ni kore kungad darnki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umekbe kore kubolkwarlah Midian nakudji bininj ni nawu ngeyyoy kunngey bokenh. Reuel dja Jethro kunngey bokenh nuye. Nungka wanjh priestni, wohrnawohrnani yiwarrudj bedberre. Dja nungka benkarrmi seven ngalbebeywurd. Kaluk bedda nawu seven birriyawkyawkni birriwam kore kungad birribomangi birriborrahkendongi kore manbu boyohboyoy bedberre mayh, sheep dja goat nawu nuye kornkumo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yikahwi bininj nawu birrihnahnani mayh wanjh birrimwam bindimunkeweng bedda nawu yawkyawk, dja Moses dolkkang benbidyikarrmeng nawu yawkyawk, bu benngehkeng bedberre, dja mak benbowong mayh bedberre nawu mirndehmirnde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Moses DanginjExodus 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bedda birridurndi kore kornkumo bedberre, nungka bendjawam, “A! Njalekenh ngudda djalwerrkwerrk ngurrimbebmeng bolkkime, dja kuhni nuk kundedjumbung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edda birriwokmey birriyimeng, “Nakudji nawu bininj nakang Egypt kanngehkeng ngadberre kore bininj nawu mayh kabirrinahnan kandimarnekurduyimi kunwarre. Dja warridj nungka kanmarnebomey dja mayh benbow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Reuel bendjawam ngalbebeywurd nuye, yimeng, “A! Kaluk baleh kunu nawu bininj kahni? Njalekah ngurribawong? Dja ngurriray, ngurrimkimang ba kangun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Moses bekkarrinj kamak kumekbe kadjalni kore namekbe nawu bininj kore ni. Kaluk ngalkudji ngalbeywurd nuye bininj ngalbu ngeyyoy Zipporah nungka biwong Moses benemarr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leng bimarneyawmey narangem wanjh Moses yimeng, “Ngaye ngamwam ngani kore kubolkwarlah minj ngardduk kunred.” Wanjh kunmekbekenh kunu bingeykurrmeng Gershom.Bininj Nawu Israel Benkebmawahmeng Wanjh BirrinjilngwarreminjExodus 2:23-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Moses dingihdi bu kunkuyeng kore Midian. Kalukburrk namekbe king nawu wohrnani kore Egypt wanjh doweng. Kaluk bininj nawu Israel benkebmawahmeng wanjh munguyh birrinjilngwarreni dja birrikayhmi kunnjilngwarre dorrengh kore birribongdi kore bininj nawu birrikang Egypt bindikurrmeng, dja bindimarnbom bindimarnedurrkmirri. Wanjh kumekbekenh kunu birrikayhmi bu yimankek nangale benbidyikarrmeninj. Birrikayhmi kore God benbekka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God bendjalbekkang bu birrikayhmi kunnjilngwarre dorrengh. Dja God burrbom bu kunkare nungka wokkurrmerrinj benberrebbom Abraham, Isaac dja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ungka God bennang birrimekbe bininj nawu Israel benkebmawahmeng wanjh burrbuni kore benmarnekurduyimerranj dja benkongib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mekbe bolkyimi nakudji bininj nawu Levi bikebmawahmeng wanjh benemarrinj daluk ngalbu ngaleng warridj Levi bikebmawah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galeng yawkani ngaldaluk. Kaluk yerrih wanjh yawoyhyawkani dja narangem bimarneyawdanginj. Dja bu ngaleng nang namekbe wurdyaw kukmakni wanjh biyawwarlkkang bu dird danjbi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lmekbe daluk bu minj munguyh biyawwarlkkayi, wanjh kumekbe basket mey manbu birrimarnbom kundalk manbu mandalkkuyeng kukabo dingihdi. Wanjh manekke basket mey, baruy manbu yiman tar yerrih bu belbmeng ba kukku minj bongimeninj. Wanjh ngalbadjan bimey wurdyaw bikurrmeng kore basket, dja benedjarrkkang ngalyaw dorrengh, benekang kore mankabo kurrid ngarre. Kumekbe wanjh benekurrmeng benewarlkkang kore kurralk manbu mandalkkuy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albadjan durndi kured dja ngalyaw ngarre, ngalbu benedanginj nawu wurdyaw, dingihdi djarrehbeh ba bu binahnani djarreh wurd nawu narangem bu baleh bimarnekurduyimerrangimeninj.Pharaoh Nuye Ngalbeywurd Biyawngalkeng Moses.Exodus 2:5-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galbu Pharaoh nuye ngalbeywurd wam kumekbe kore mankabo wurlebmeninj, dja daluk nawu birribidyikarrmi birrihdjalley kore kurrid ngarre mankabo. Ngaleng wanjh nang basket kore kurralk yongohyoy, dja bimunkeweng ngalyawk ngalbu bihmarnedurrkmirri, yimeng, “Yimka nawu bask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lmekbe ngalbu ngalbeywurd nuye Pharaoh, bu dangmarrhmey basket, dja biyawnang nawu wurdyaw. Kaluk namekbe wurdyaw nalkbuni, wanjh ngalbu ngalyawk biyawkongibom. Wanjh ngaleng yimeng, “Ahwurd! Nanih wanjh nadjalkudji nawu Hebrew wurdy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galdaluk ngalbu benedanginj nawu namekbe wurdyaw, bebmeng bidjawam ngalmekbe ngalbeywurd nuye Pharaoh, yimeng, “Yiddok minj ngare ngakimang ngalkudji ngalbu Hebrew daluk ngunmarneyawdjikkawon?”]]></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2026-06-13T09:10:43Z</dcterms:created>
  <dcterms:modified xsi:type="dcterms:W3CDTF">2026-06-13T09:10:43Z</dcterms:modified>
  <dc:title>Bible.com.au: Exodus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