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wey bimarneyimeng Moses, “Ngaye ngamre yikan ngudda kungolbulerri dorrengh ngabarrkburren, dja bu ngawokdangen, wanjh birrimekbe nawu Israel benkebmawahmeng kaluk nganbekkan wanjh munguyh ngundiwoybukwon ngudda.” Wanjh Moses bimarneyolyolmeng Yawey bu baleh bedda birriyingkihyimeng nawu Israel benkebmawah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Yawey bimarneyimeng Moses, “Yiray kore birrimekbe bininj dja yibenbengdayhkemen bu kabirrimarnburren yiman birridjamun bininj ngardduk, bu bolkkime dja mak malaywi. Yibenmarnbu warridj bu kabirriyingkihmadjdjirridjbun ngaye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gurriyingkihdin ngardduk bu danjbikkah malaywibuyikakenh. Bu kunmekbe kunbarnangarra ngaye nawu Yawey wanjh ngamkolung kore Kuwarddekimuk Sinai, dja ngandinan birriwern bininj nawu kumekbe kabirrih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yibolkmarnbu bedberre dja mak nawu mayh bedberre ba minj kabirrire kumekbe darnkih kore kunwarddekimuk Sinai. Yibenmarneyimen, ‘Yuwn bu ngurriwarddebidbun dja mak minj ngurriwarddekarrme kondah kanjdji ngarre. Bininj nawu kawarddekarrme nakka wanjh karrow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ninj nawu kawarddekarrme, wanjh minj nangale kare darnkih bu kabikarrme kubid dorrengh. Nakka wanjh birrikodjdo kunwarddewi, dja nuk bunarra birridulubu. Bininj dja nuk mayh bu kawarddekarrme, kunukka yuwn kahdjaldarrkiddi.’Kaluk yerre bu trumpet kakayhme, kunmekbe wanjh kabirrire rowk darnkih kore kuwarddekimuk kanjdji nga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mekbe nungka Moses yawoyhkoluy kuwarddebeh kabenyikan nawu kurorre kabirrihdi, dja wanjh benyingkihmarnbom kore Yawey. Dja bedda birrimadjdjirridjbom kunmadj be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Moses benmarneyimeng, “Ngurriyingkihmarnburrimen bu kunkodjke danjbik. Dja mak yuwn ngurrikalikarren bu kunmekbe kabolkyimerr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yerrekah bu kunkak bokenh, bu kumkabel kumwan, wanjh namarrkon bebmeng, mayhkemayhkeyi dja ngurduldulmeng. Dja kunngolburlerri dorrengh bebmeng kore kaddum kuwarddekodj. Dja mak birribekkang trumpet wokdanginj wernkih duninjh bu kayhmeng. Wanjh birriwern rowk bininj nawu birrihmirnderri wanjh birrikukdeldelmi kunkele dorren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oses wam benkimey birrimekbe nawu Israel benkebmawahmeng kuberrkkah kore birrihni, ba kabirrimirrkmarren God. Wanjh birrimirndedanginj kore darnkih kuwarddekimuk kanjdji ngarre, dja birrimadbom nawu Yaw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manmekbe kunwarddekimuk Sinai warddebarrkbuyindi kundolng dorrengh, dja Yawey kumkoluy kumekbe kunak dorrengh. Manmekbe kundolng makka wanjh dolngwam kaddum yiman kayime bu karriwurlhke kunak manbirlukimuk duninjh. Dja mak manbu kuwarddekimuk bolkrokarokani wernkih duninj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Israel Benkebmawahmeng Birriyonginj Kore Kunwarddekimuk SinaiExodus 19:1-2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nbu trumpet kayhmikayhmi dja wernhwokdarrahmeng. Wanjh Moses wokdanj, dja God biwokmey bu wokdanginj kore ngurdurdulmeng birribekka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 nungka Yawey kumkoluy kore kuwarddekodj Sinai, dja bikayhmeng Moses bu kabalbidbun kore kaddum kuwarddekimuk. Wanjh Moses wam, bidb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ungka Yawey bimarneyimeng Moses, “Yiray, yikolu kurorre dja yibenbengdayhkemen birrimekbe bininj bu minj kabirridjirrkkarren dja kabirrikukmurrmiwerren, dja wardi kabirrimelme kore ngurrbenmarnebolkmarnbom, bu yimankek kabirridjare ngandikuknan ngaye. Bu kumekbe kabirrikurduyime nakka wanjh birridjalwern bu kabirridow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nawu priests, bu kabirrimre kore ngaye nakka wanjh kabirriyingkihmarnburren kore ngayekenh. Dja bu minj kabirrimarnburren kore ngaye nawu Yawey, wanjh ngaye ngabenbu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ungka Moses wanjh bimarneyimeng Yawey, “Birrimekbe bininj minj kabirrimbidbun manbu kunwarddekimuk Sinai, dja nakka wanjh ngudda kanmarneyimeng ngadberre, ‘Ngurribolkmarnbu ba minj kabirrire kore darnkih kahwarddekimuk, dja nakka wanjh kadjalbolkdjamu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Yawey bimarneyimeng Moses, “Yirrurnde yimkimang Aaron ngunemdjarrkbidbu, dja yuwn nawu priests dja nawu birribuyika bininj kabirridjirrkkarren bu yimankek kabirrimbidbun kore ngaye. Dja bu kabirrikurduyime, wanjh ngaye Yawey ngabenb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Moses koluy kore bininj birrimirnderri, dja benmarnemulewam kore baleh Yawey bibengdayhk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ininj nawu Israel benkebmawahmeng birribolkbawong Rephidim, bedda wanjh birriwam birribebmeng kore kubolkdarleh kabolkngeyyo Sinai. Kaluk bedda birribolkmarnbom, birrihyoy kore kubolkdarleh darnkih kore kuwarddekimuk Sinai. Bu kunmekbe bolkyimi dird danjbik bu yerre birribolkbawong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ungka Moses bidbom kore kuwarddekimuk biyikang God. Wanjh Yawey bikayhmeng Moses kore kuwarddekimukbeh dja bimarneyimeng, “Yibenmarneyimen kuhni bedberre nawu Jacob nuye bininj, bedda nawu Israel benkebmawah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iyimen, ‘Ngurridjalwern ngurrinang bu baleh ngaye ngakurduyimeng bedberre bininj nawu kabirrihni Egypt. Dja ngudda ngurriburrbun bu ngaye bebkeng ngudberre yiman kayime namarddorl kawayhke yaw ngalengngarre, dja mak kang ngudberre kondanjkunu kore nga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 Bu ngudda munguyh kandiwokmarrkmang dja ngurrikarrme kunwok ngardduk rowk kore ngurrikurduyime bu ngaye ngadjare, wanjh kunukka ngurriyimerran bu djal ngardduk bininj nawu ngaye marnedjare dja menemey ngudberre ngurridjalkudji kore kubolkbubuyika kondah kurorre.Nawu birriwarlahkenh bininj rowk kore kondah kurorre, wanjh nakka ngabenkarr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udda wanjh ngurridjalkudji ngurriyimerran priests kore ngaye ngadjare, dja mak ngurriyimerran rowk bu ngurridjalkukdjamun duninjh ngardduk.’ Wanjh kuninjkunu kunwok ngudda yibenmarneyimen nawu Israel benkebmawahm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Moses kumkoluy kore Yawey benehwokdi dja benkayhmeng dabborrabbolk nawu bindimarnewohni bedberre bininj rowk. Moses kumekbe benmarneyolyolmeng kore Yawey biwokrayekwong bu kabenmarney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irriwern rowk nawu bininj birriyimeng, “Kore Yawey yimeng rowk, ngad wanjh kundjalmekbe ngarrkurduyime.” Wanjh Moses durndi kore Yawey balhkani kunwok bedberre nawu Israel benkebmawahmeng.]]></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2026-06-15T07:57:30Z</dcterms:created>
  <dcterms:modified xsi:type="dcterms:W3CDTF">2026-06-15T07:57:30Z</dcterms:modified>
  <dc:title>Bible.com.au: Exodus 19:1-25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