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ungka yimeng, “Ngaburlume nawu Yawey! Nungka ngunngehkeng kore kubid bedberre Pharaoh dja bininj nawu Egyptbeh. Dja mak benngehkeng rowk bininj nawu Israel benkebmawahmeng kore kubid bedberre bininj nawu Egypt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wanjh bolkkime ngawohburrbun bu nungka Yawey wernhdulkarrekimuk duninjh, dja kabenyurrhke birribuyika nawu gods. Kunmekbe nungka kurduyimeng bedberre bininj nawu birridjalburlumerrinj, kore bindinjirrhmiwoni nawu Israel benkebmawah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thro, nawu Moses birroybom, kumkang mayh bu kukwurlhkeng nuye God, dja mak nabubuyika bu bimarnekurrmeng kore God. Aaron dja nawu bindimarnewohrnani bininj nawu Israel benkebmawahmeng, birrimyikang Moses nuye nabininjdoy ba birridjarrknguni manme manbu mandjamun kore God.Moses Bendjarrngbom Bininj Nawu KabindidjadmekenhExodus 18:13-27(Deuteronomy 1:9-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kunkodjkebuyika Moses yerrkang kore bendjadmeng bininj nawu birridangwerreni, dja kabenmarneyime bu nangale nakka kakarrme mandjad, dja nangale kadjare kunwarre. Wanjh bedda birriwakbuyinguneng Moses bu birrimadbuni kunbarnangarrakuyeng, kore kumkabelbeh dja kaluk kangokd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mekbe Moses nuye nabininjdoy binang nawu Moses bu karrehkarremarnbuni bedberre, wanjh bidjawam, “Njale ngudda yibenmarnekurduyime bedberre birriwern bininj? Dja njalekenh ngudda yidjalkudji yiyerrkan dja yibendjaddjadme bedberre, dja bedda wanjh djal kabirrimadburren kukabel nawu kukak kayimer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oses bimarneyimeng, “Kunukka wanjh kabirrimre kore ngaye bu kabirridjare ngaye ngabenbengdayhke kore God kadjare kabirrikurdu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birrimekbe bininj kabirridangerren, bedda kabirrimre kore ngaye wanjh ngaye ngakarremarnbun bedberre baleh nawu kunmak kayime. Dja ngaye ngakarreyolyolme bedberre manbu God nuye mankarre, dja mak manbu kabenbengdayh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oses nuye bindoy bimarneyimeng, “Ngudda minj yikurduyime mandj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dja birrimekbe bininj nawu ngundihyikan wanjh nakka ngurringudjwarremen. Dja kuhni kundjalkimuk bu yihdurrkmirri, dja yuwn bu kunukka yikurduyime yidjalkudj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Dja ngaye kanbekkabekka bu marneyime, dja ngaye ngadjare God bu ngunedjarrkdi. Wanjh ngunewokdi God bedberre birrimekbe bininj dja yibenmulewa bu yimarneyime nawu God kore bedda kabirridangwerren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Jethro Kabidjahwon MosesExodus 18: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rdi yibengdayhkemen bedberre mankarre dja mak manbu God kabenbukkabukkan, dja yibenbukkabukka kore mandjad kabirrini dja baleh bu kunmak kabirrikurduy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ibendjarrngbu yikahwi bininj nawu birrikurdumak kore nawu birriwern Israel benkebmawahmeng kabirrihdi, ngurridjaldjarrngbun bininj nawu kabirrikengeme God dja mak nawu kabindidjalwirrihme birribuyika bininj nawu kabirrikurren dja nawu birridedjwarlah. Yibenbebkemen birrimekbe bininj nawu yibendjarrngbun, dja yibenkurrme ba bu kabindinahnan nakka wanjh kabindilarlmang birriwern bininj rowk bu kabindibebbehnahnan. Yikahwi kabindimarnewohrnan kore one thousand bininj, yikahwi bu kabindimarnewohrnan one hundred bininj, dja mak yikahwi nawu kabindimarnewohrnan kore fifty bininj, yikahwi bu kabindimarnewohrnan kore 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ibenmarnbu birrimekbe birrimak bininj bu munguyh kabindidjadme kore bininj kabirridurrenkenh. Dja bininj rowk wanjh kabirrimkan manbu mankarrekilehkilelkkenh dja kabindidjadme kamak rowk. Dja wardi bu mankarredulmukkenh kabenmarnebebme, wanjh birrimka kore ngudda bu yibendjadmekenh. Bu kuhni kabirriyime, nakka nawu yibendjarrngbun bininj, wanjh ngundingehke, dja minj yiyawoyhngorrkan manbu mandulmuk duninjh. Bedda warridj wanjh ngurridjarrkngorrk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kuhni yikurduyime kore God ngunwokwon, wanjh kunukka yidjalkurduyime kore yihdurrkmirri, dja minj yingudjyawarren. Wanjh nawu birriwern bininj nakka wanjh kabirridokmerren kured bu kabirrinjilngmak.” Kuhni rowk nawu Jethro bimarneyimeng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oses bibekkang bu nabininjdoy nuye bimarneyimeng, wanjh nunganwali kurduyimeng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bendjarrngbom yikahwi bininj nawu birrikurdumak kore bininj nawu Israel benkebmawahmeng birridjarrkdi, dja benmarnbom bu kabindimarnewohrnan bininj nawu birrimirndebuyika yiman thousands, dja mak hundreds dja mak fifties dja mak nawu te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wanjh munguyh bindidjadmeng, dja bu kunrayek benmarnebebmeng, wanjh birriwam birridjawam Moses bu mankarrekenh. Manbu mankilehkilelk, wanjh bedman birridjalyolyolmi dja birribebbehdjadm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Moses bimunkeweng nuye nabininjdoy Jethro bu wanjh wam durndi kore nuye kun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ninj nawu ngeyyoy Jethro wanjh birroybom Moses, dja nungka wanjh priestni kore kunbolk Midian. Kaluk Jethro wobekkang rowk bu baleh benmarnekurduyimerranj Moses dja mak bininj nawu Israel benkebmawahmeng kore Yawey benbebkeng kore kunbolk Egyptbeh birrihbong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oses nuye ngalbininjkobeng ngeyyoy Zipporah, dja benbeneyawmey narahrangem bokenh. Kaluk nawu nawernwarre nakka wanjh ngeyyoy Gershom, dja kunmekbe bu danginj, Moses yimeng, “Ngaye wanjh ngadjalwokbuyika bu ngamwam kore kubolkbuyikabeh.” Dja nawu nawalawalak, nakka wanjh bingeykurrmeng Eliezer. Kaluk bu danginj, Moses yimeng, “Nawu God nuye ngardduk ngabbard, nungka wanjh nganbidyikarrmeng. Nungka nganngehkeng kore king nawu kawohrnan kunbolk Egypt bu djareni nganbuyi.”Wanjh Moses benmunkeweng Zipporah dja nawu wurdwurd bu birriwam kore Jethro, nawu birroybom Moses. Wanjh Jethro benkimey kore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Jethro nawu Moses birroybom, benkang Moses nuye ngalbininjkobeng Zipporah dja nayayaw ngalengngarre, wanjh birriyikang Moses. Kaluk nungka Moses yongohyoy kore kubolkdarleh darnkih kore kuwarddekimuk manbu God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ungka Jethro djalyingkihwokmunkewerrinj werrk kore Moses bu yimeng, “Ngaye Jethro, nawu doybom ngudda, wanjh ngarrimhre kore ngudda, ngalbininjkobeng dja narahrangem ngarre, nawu benbeneyawm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Moses wam birrabkeng nawu birroybom dja kumekbe bimarnebarddurrukkurlhdanj, bibunjhmey dja benedjawarrinj bu kamak rowk bedda bu benebebbehdi, wanjh benewam benengimeng kore Moses nuye dabburl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Moses bimarneyolyolmeng Jethro njalehnjale kore Yawey benbom benkukyakwong rowk bedberre nawu king Egyptbeh dja mak nuye bininj. Dja mak nungka benbidyikarrmeng nawu Israel benkebmawahmeng. Dja mak Moses bimarneyolyolmeng bu birrihrey kunrayek dorrengh, kore kubolkdarleh kore kukku birriboyawani dja manme birriyawani, wanjh nungka Yawey bendjalngehk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mekbe Jethro bekkang rowk, nungka wanjh njilngmakminj bu Yawey nungka kunmak kurduyimeng bedberre nawu Israel benkebmawahmeng dja benbebkeng kore kubid bedberre bininj nawu birrikang Egypt kore bindibongkarrmi.]]></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Exodus 18:1-27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