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256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7: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luk kumekbe Rephidim bininj nawu Amalek benkebmawahmeng birrimwam bindibuni nawu Israel benkebmawahme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anjh Moses bimarneyimeng Joshua, “Yibendjarrngbu yikahwi bininj kadberre dja ngurrire ngurriburren birrimekbe bininj nawu Amalek benkebmawahmeng. Dja bu malaywi ngaye ngabidbun ngarrangen kore mandulum dja ngarrulkkan kore kubid ngardduk mahni kundulk manbu God nuy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oshua biwokmarrkmey Moses wanjh nungka dja bininj nawu benkang wanjh birriwam birriburreni nawu Amalek benkebmawahmeng. Wanjh bedman Moses, Aaron dja Hur birriwam birribidbom kore mandulu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luk bu Moses berlwayhmi kaddum, wanjh nakka nawu Israel benkebmawahmeng birriwinhmi, dja bu nungka berlkolungi wanjh nakka Amalek benkebmawahmeng birriwinhm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anjh bu Moses djalberlwayhmi kunkuyeng, nungka berlwarremeni, wanjh benemekbe Aaron dja Hur benekurrmeng kunwardde kanjdji nuye, ba kabirayekwon bu kayerrkan. Wanjh Aaron dja Hur beneberlmey Moses beneberlwayhkeng kaddum kaluk benebebbehdi dja Moses kuburldjarn di berrewoneng. Kaluk bedda benehdjalberlkarrmeng ba minj beneberlbarlanhmayi. Wanjh kunmekbe birrikurduyimeng bu kalukburrk, wanjh dungyibme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njh kunu Joshua dja bininj nuye, bindibom mandjawak dorrengh birrimirndewern djamun nawu Amalek benkebmawahme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luk nawu Yawey bimarneyimeng Moses, “Yibimbu kore djurra bu kuninjkunukenh birriburrinj ba bu bininj kabirriburrbun munguyh. Dja yibengdayhkemen nawu Joshua bu yibimbunkenh. Dja wanjh ngabenngeybularrbun nawu birrimekbe Amalek benkebmawahmeng bu ngabenkukyakwon kore kondanjkunu kuror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anjh Moses marnbom manbu altar dja kumekbe bolkngeykurrmeng, “Yawey, nungka yiman kayime ngardduk kunmadj nawu bann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oses yimeng, “Ngaye ngabidwayhmeng kaddum kore Yawey kahni dja kawohrnan rowk. Nungka Yawey kaluk kabenbun bininj nawu Amalek kabenkebmawahme bu munguyh dja munguy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u Kukku Bobebmeng Kore KuwarddebehExodus 17:1-7(Numbers 20:1-13)]]></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luk birridjalwern rowk nawu Israel benkebmawahmeng birribolkbawong kumekbe kubolkdarleh kabolkngeyyo Sin dja birrirengehrey kore nawu Yawey benwokrayekwong. Dja birrihdjalwohyoy waken kore kubolkbubuyika. Wanjh birribebmeng bu birriyonginj kore kunred Rephidim, dja minj kukku boyuwirrinj kumekbe bu bedda birrihbonguyinj.]]></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njh kunu birridangwerrinj Moses dja birrimarneyimeng, “Ngarridjare kukku ngarribongun, dja kanbowo!”Wanjh Moses yimeng bedberre, “Njalekenh ngaye bu ngaye kandidung? Dja njalekenh nungka Yawey kumekbe ngurrirohrok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luk bedda birriwernhkombukdoweng bu birridjaldjareni kukku birribonguyi, wanjh bedda birriyolyolmi Moses bu birriyimeng, “Njalekenh ngudda kanbebkeng ngadberre kore Egyptbeh? Yiddok kanbebkeng dja kankang ngad, dja mak wurdwurd dja mayh ngadberre dorrengh ba bu ngarridjaldowe kondah kore kukkuya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anjh Moses bikayhmeng nawu Yawey, bu bidjawam, “Kab, baleh ngakurduyime bedberre? Wanjh darnkih bu ngandikodjdong kunwardde ngandikukkurr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anjh nawu Yawey bimarneyimeng Moses, “Yiray yirrokdokmen bedberre bininj, dja yibenka yikahwi nawu kabindihmarnewohrnan nawu Israel benkebmawahmeng, birrimekbe ngurridjarrkray. Dja mak yirrulkkanaka kubid ke manekke kundulk manbu yibowidjbihkeng Mankabo Nile. Dja wanjh yir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luk ngaye ngarri kumekbe kore kumirrk ke, ngarri darnkih kore kuwardde ngarre kore kunred Horeb. Wanjh yiwarddedong kundulkwi manbu yihkarrme, kaluk kukku kambobebme kore kuwarddebeh ba kabirribongun birrimekbe bininj.” Moses wanjh kuninjkunu kurduyimeng dja bedda nawu dabborrabbolk nawu kabindimarnewohrnan nawu Israel benkebmawahmeng nakka wanjh birrihdi birrihkurdunani Mos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luk Moses kunmekbe bolkngeykurrmeng kunngey bokenh, Massah dja mak Meribah. Kaluk Meribah kamenyime, “birrirohrokmeng” dja mak manngeybuyika Massah wanjh kamenyime, “birridangwerrinj.” Kuhni bu bedda nawu Israel benkebmawahmeng birridangwerreni, dja birrirohrokmeng bu birrikewkmi nawu Yawey, bu birriyimeng, “Yiddok woybukkih nawu Yawey ngarrihdjarrkdi?”Bininj Nawu Amalek Benkebmawahmeng Birribuyi Bininj Nawu Israel BenkebmawahmengExodus 17:8-17]]></a:t>
            </a:r>
          </a:p>
        </p:txBody>
      </p:sp>
    </p:spTree>
  </p:cSld>
  <p:clrMapOvr>
    <a:masterClrMapping/>
  </p:clrMapOvr>
</p:sld>
</file>

<file path=ppt/theme/theme1.xml><?xml version="1.0" encoding="utf-8"?>
<a:theme xmlns:a="http://schemas.openxmlformats.org/drawingml/2006/main" name="Theme63">
  <a:themeElements>
    <a:clrScheme name="Theme6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2026-06-25T11:18:14Z</dcterms:created>
  <dcterms:modified xsi:type="dcterms:W3CDTF">2026-06-25T11:18:14Z</dcterms:modified>
  <dc:title>Bible.com.au: Exodus 17:1-16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