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6: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Moses yawoyhwokdi, yimeng bedberre, “Nawu Yawey nungan kakurduyime ngudberre, bu kunbarnangarrawern ngunwon ngudberre kunkanj bu wolewoleh ngurrikanjngunkenh, dja mak bu kunkabelwern nungka ngunwon manwern buriddi kore ngurridjare. Nungka ngunbekkang bu ngurrinjilngwarreni dja ngurrimarneyolyolmi nuye. Dja ngad wanjh nganeyeng! Minj ngudda ngandiyolyolmi, dja wanjh Yawey ngurrimarnewokkihnjurluhnjurlukm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Moses bimarneyimeng Aaron, “Yiray yibenkayhmen nawu Israel benkebmawahmeng rowk. Yibenmarneyimen bu kabirrimornnamerren kore kumirrk nuye Yawey, dja nungka wanjh benbekkang bu kabirriwokkihnjurluhnjurlukm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kunmekbe Aaron wokdiwokdi bedberre nawu Israel benkebmawahmeng, wanjh bedda birribolknang kore kubolkdarleh. Dja birridjalnang bu kumbolkwolkkang wernkih duninjh manbu kunmakmak Yawey nuye bu bebmeng kore kunngo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Wanjh Yawey bimarneyimeng Moses, yimeng, “Ngaye ngabekkang bu baleh birrihyimi nawu Israel benkebmawahmeng bu ngaye ngandiyolyolmi. Dja yibenmarneyimen, ‘Bu kunbarnangarrawern kabalhdungyibme, ngudda wanjh ngurringun kunkanj, dja bu kunkabelwern ngudda wanjh buriddi ngurringun dja ngurriworrkmiworren. Kuhni wanjh ngurriwohburrbun bu ngaye Yawey nawu God ngudberr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u balkngokdangeni, mayhmayh nawu djirndi mirndewernminj bebmeng dja bolkbarrkbom kore kured birrihyoy, dja bu kumekbe kukabel wanjh kunberle kurrmeng kore birrihyoy ku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bu manmekbe kunberle yakminj rowk, wanjh manme yoy, manbu manyahwuyahwurd, mankukbeleni manbu kukyimi 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kunmekbe birrinang nawu Israel benkebmawahmeng, wanjh birrimarneyimerrinj, “Kaluk mahni njale?” Dja minj bedda birriburrbuyi manmekbe manme. Wanjh Moses benmarneyimeng, “Mahni wanjh buriddi manbu Yawey ngunwong ngudberre ba ngurring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nungka Yawey ngunwokrayekwong ngudberre bu yimeng, ‘Ngudda wanjh ngurribebbehmoyhma manmekbe manme ngudberre. Ngurridjalmoyhma manbu namud ngudberre kabirriyakwon kore ngurribebbehyo. Ngurridjalmoyhma ba bu kabirribebbehngun rowk yiman kayime nakudji djabirlana kahdahkend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awu Israel benkebmawahmeng kunmekbe birrikurduyimeng. Yikahwi bininj nawu birringorrmangi manwern, dja yikahwi nakka birrimangi mandjalyahwu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birrirohrokmeng. Dja bininj nawu mangimangi manwern, nakka wanjh birriyakwong rowk, mak nabuyika bininj nawu moyhmangi manyahwurd, bedda warridj birringuneng rowk. Dja nawu birrimekbe birrimoyhmangi bu birrirohrokmerreni birrimangi bu djal birringuniken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wey Benwong Manme Manbu Birringeybom “Manna”Exodus 16:1-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Moses benmarneyimeng, “Yuwn bu ngurrikarekurrme bu malaywi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yikahwi nawu minj birriwokmayi Moses bu benmarneyimeng dja bedda birridjalkarekurrmeng bu malamalaywihkenh. Wanjh bu kumbarrhbom, manme manbu birrikarekurrmeng wanjh makka warreminj dja yolk dundulubom. Wanjh Moses benduy birrimekbe bini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 kunkabelwern bedda birridolkkani birrimoyhmangi manme manwern bu birrikurrmikurrmi, wanjh bu kunmekbe dungbidbuni, wanjh bolkrungi dja manbu manme djalyoy kurorre, wanjh makka kelkdangeni dja yakmin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bu kunkodjke six nawu birrimekbe bininj birrimangi bu birrimngorrmangi bokenhkah, ba bu kabirribebbehngun yiman nakudji djabirlana birrikurrmi. Wanjh bininj nawu bindiwohrnani bedberre wanjh birriwam birrimarnemulewam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Moses yimeng bedberre, “Kuhni wanjh Yawey wokrayekwong ngudberre, yimeng, ‘Malaywi wanjh ngurringehmen, dja kunukka kunkodjke Sabbath manbu kunbarnangarradjamun ngardduk. Dja bolkkime ngurrikinjemen manbu ngurridjare ngurrikinje, dja warridj ngurrikarekurrmen yikahwi manme bu malaywikenh.’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bedda birrikurrmekurrmeng bu malaywikenh, dja kaluk maninjmanu manme minj warremeninj dja yolk minj dundulubuyinj manmekbe man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u kunbarnangarra Sabbath Moses benmarneyimeng, “Bolkkime wanjh ngurringu manme manbu ngurrihmoyhmangi wolewolekenh. Dja bolkkime wanjh kunkodjke manbu Sabbath nuye Yawey. Minj njale mak ngurringalke kurorre kore ngurrihmang man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udda wanjh ngurrimoyhmang manbu manme bu kunkodjke six, dja bu manbuyika kunkodjkekudji, makka Sabbath, wanjh burrkyak. Minj manme kahy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bu yimerranj kunkodjke bu kunbidkudji dja bokenh, yikahwi nawu bininj birriwam yimankek birrimoyhmayi manme, dja larrk, birriyawam minj njale mak yuwirrinj kore kuror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nawu Yawey bimarneyimeng Moses, “Balehkah kabolkyime bu ngudda nawu bininj kandiwokmarrkmang bu wokrayekwon dja bengdayhke ngudber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irridjalmirndewern duninjh nawu Israel benkebmawahmeng birribolkbawong kumekbe kunred Elim dja birriwam birribolkmey kore kubolkdarleh kabolkngeyyo Sin, kuburldjarn kore kunred Elim dja kunwarddekimuk Sinai. Kaluk birribebmeng bu kunbarnangarra fifteen dja dird nakudji bu yerre birribolkbawong kore kunred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urrina, ngaye Yawey wong ngudberre manbu kunbarnangarra Sabbath. Kunmekbekenh kore kunkodjke six, wanjh ngaye won manme manwern, manbu bokenh kunkodjke ngurringun. Dja kore kunbarnangarra seven, wanjh ngudda ngurridjalnin rowk kore ngurrihni kured. Yuwn nangale kabalre kore kubuyik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bedda birringehmi kore kunbarnangarra sev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bininj nawu Israel benkebmawahmeng birringeykurrmeng manmekbe manme “Manna.” Kaluk kukyimi manmim dja manyahwuyahwurd dja mak manbelebeleh kaluk manjyimi yiman kayime buriddi manbu mankung rawong dorreng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Moses yimeng, “Nawu Yawey wokrayekwong dja yimeng, ‘Ngurrikarekurrmen yikahwi manmekbe manme bedberre nawu ngurrbenkebmawahme bu yerrekah. Ba kabirrinan manekke manme manbu ngaye wonihwoni ngurrihnguni kore kubolkdarleh bu bebkeng ngudberre kore Egypt ngurrihbongd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Moses bimarneyimeng Aaron, “Yima ngalng dja yirrahkendo manekke manme, yiman bokenh litres. Wanjh yikurrmen kore kumirrk nuye Yawey, dja kadjalyo bedberre nawu karrbenkebmawahme bininj.”]]></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luk yerrekah Aaron kurduyimeng bu Yawey biwokrayekwong nawu Moses. Nungka mey manbu manme dja dahkendoy kore ngalng, dja kurrmeng namekbe ngalng kore kumirrk ngarre manwarddebala bokenh manbu kawokbimbuyindi kore kunwok kunwoybuk kore Yawey wokkurrmerrinj, ba bu bininj kabirriburrbun kunwoybuk kunwok manbu Yawey wokdanj.]]></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luk birrimekbe nawu Israel benkebmawahmeng birrihnguni manmekbe manme bu mandjewk 40 kaluk bu birribebmeng kore kunbolk Canaan, dja kumekbe birriyoy munguy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luk nawu birrirohrokmi manbu manna makka bu djal mandjad, scales dorrengh kore birrirohrokmeng bokenh litres, kore birriwarlahkenh bininj birrikurduyim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awu Israel benkebmawahmeng bedda wanjh birrinjilngwarreni wanjh birrimarnewokkihnjurluhnjurlukmi Moses dja Aaron kumekbe bu birrihdi kore kubolkdarle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indimarneyimeng, birriyimeng, “Ngad wanjh kamakniwirrinj bu Yawey kanbuyi ngadberre kore kunred Egypt. Kaluk kumekbe ngarriyerrkang ngarrikinjeng kunkanj dja ngarriworrkmiworrinj. Dja wanjh ngudda kanbebkeng ngadberre dja kankang kore kubolkdarleh ba bu ngarrimarrwedowen dja wardi ngarridjalyakmen kon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Yawey bimarneyimeng Moses, “Ngaye kaluk ngamunkewe manme ngudberre bu kawarrawarrhme kaddumbeh yiman kayime mandjewk. Kaluk nahni bininj wanjh birriray kuberrk kunkodjke rowk, dja kabirrimoyhmang manme. Birrimoyhma djal kunkodjkekudjikenh kabirringun. Ngaye ngadjare ngabennan birrimekbe nawu Israel benkebmawahmeng bu kabirrikurduyime kore ngaye ngabenbengdayhke. Ngabenrohrok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bu kunkodjke six, bedda wanjh kabirrimoyhmang manbu manme manwern ba bu kunkodjke bokenh kabirringun. Wanjh kabirrikurrmekurrme bu kayingkihyo bedbe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Moses dja Aaron bindimarneyimeng birrimekbe bininj rowk nawu Israel benkebmawahmeng, “Bu karrungyibme bolkkime wolewoleh ngudda wanjh ngurriburrbun bu nungka Yawey wanjh nadjalkudji nawu ngunbebkeng ngudberre kore ngurrihbongdi kunred Egpy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mak bu malaywi, bu kukabel, ngudda wanjh ngurrinan Yawey nuye kunmakmak duninjh ba bu ngurriwohburrbun bu nungka ngurridjarrkdi. Dja nungka wanjh ngunbekkang ngudberre bu ngurrimarnewokkihnjurlukmi nuye. Ngad minj njale, bu kandihmarneyime ngarrewoneng, dja nakka wanjh nungka Yawey ngurrihmarneyimi.”]]></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2026-07-27T12:52:24Z</dcterms:created>
  <dcterms:modified xsi:type="dcterms:W3CDTF">2026-07-27T12:52:24Z</dcterms:modified>
  <dc:title>Bible.com.au: Exodus 16:1-36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