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bu yingolekburriwerrinj kore kukeb ke, dja kundjalmekbe rerrih kukku manbu borokani djaldjabdanginj, wanjh manbu kukku bodjabdi yiman warnamyonginj kukuwi, dja kore kubulkayh kurrula, makka wanjh borayekminj yiman kayime bokedjelkminj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nganwirrihmeng, nakka wanjh burlumerreni, bu yimiyimi, ‘Ngaye ngabenngudjkadjung dja ngabendarrkidmang, wanjh ngabenbun dja ngamang bedberre namakmak nawu kabirrihkarrme dja kunbid ngardduk bu ngabenbun mandjawakwi, dja ngabenkukyakwon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nj, dja ngaleng ngudda yingolekburriwerrinj bu yibenbarrkbom kukku wanjh benkebnguneng dja birrikukyibmerrinj kanjdji kore kurrula manbu yiman kayime wirlmurrng manwernhdulm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wey, ngudda minj nangale nabuyika god ngunerohrok! Minj nabuyika god kakukbame kunmakmakkenh yiman ngudda. Minj nabuyika god nakurdumak yiman ngudda kore yikurdumakkaykenh yiman kunkimuk duninjh yidjalkurduyime ba bininj ngundimarnekangebarrh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yiberlyirriyongen kunberlkukun ke, wanjh manbu kunrorre makka karrangmarrhmire wanjh nawu ngudda ngurriyidko bininj kabirridjalkukyibme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d nawu kanngehkeng bininj wanjh kanka bu yirrokdokme ngadberre ngudda nawu kandjalmarnedjare munguyh munguyh. Dja wanjh kandjalbolhbukkabukkan ngadberre, ngudda ke kunngudj dorrengh bu kanmikan kankurrme kore kubolkdjamun 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rriwarlahkenh bininj kore kubolkbubuyika, bu ngundiwobekkan, wanjh bedda kabirrideldelme bu kunkele dorrengh. Dja mak bininj nawu kunbolk Philistia kabirriyo wanjh kabirriwernhnjilngwarre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awu kabirriwohrnawohrnan kore kunbolk Edom nakka wanjh kabirrikelemen duninjh; dja mak nawu birringudjbang bininj birrikang Moab wanjh kabirrikukdeldelme kunkele dorrengh. Dja mak bininj nawu birrikang kunbolk Canaan, wanjh nakka kabirridjalkelerlob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wanjh kabirridjalwernhkelemen duninjh bu bedda kabirrinan ngudda ke kunngudj, ngudda nawu Yawey. Bedda wanjh kabirringurdmerren bu kunkelekenh. Wanjh kunmekbe nawu ngudda ke bininj kabirrihre, birrimekbe bininj nawu ngudda yibenbebkeng kore birridurrkmirri bu birribongdi, wanjh djal kamak kabindihyuhyurrh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yibenkan, yibenkurrme nawu ngudda ke bininj kore ngudda kunwarddekimuk manbu yibolkdjarrngbom ba bu yihni. Mahni kunbolkdjamun yibolkmarnbom kubid ke, ngudda nawu Yawey, dja kumekbe wanjh ngudda yirurrkmarnbom kunrurrk manbu Temple kore yihy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Dja Bininj Rowk Birrimarnewayinidanginj Nawu YaweyExodus 15: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gudda Yawey wanjh king duninjh dja yidjalwohrnan rowk, munguyh dja munguyh.”Ngalbu Miriam Wayinidanginj Mankong NgarreExodus 15:19-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djarrang bedberre, dja bininj nawu birribarndi kore djarrang birridedjbongdongi bendorrorrkeyi, namekbe wanjh kukku benkebngungeng. Nungka Yawey benbarrkbom manmekbe kurrula nawu bininj birrikang Egypt. Dja bedda nawu Israel benkebmawahmeng bedda wanjh birrimelmeng kunbolkdarleh kore bodjalkmiwam manbu kurrula. Wanjh birridjaldjowkkeng rowk. Mahni wanjh birriwayi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iriam, ngalbu prophetni wayinidanginj. Ngalka wanjh Aaron benedanginj, dja mey tambourine karrmi kubid. Wanjh birriwern daluhdaluk rowk birrimunkekadjuy, birribuni tambourines dja mak birriborrkke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riam benmarnewayini, yimeng, “Karriwayinin nuye nawu Yawey, dja nungka wanjh namakkaykenh dja kanmarnewinhmeng! Nungka benkukburriweng djarrang dja bininj nawu birrimorneni, dja birringakmeng kore kurrula.”Manbowarre Kukku BomanjmakminjExodus 15:22-2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Moses benkang nawu Israel benkebmawahmeng kore kubolkdarleh kabolkngeyyo Shur. Kumekbe bedda birribolkbawong kore Kurrula Manborodjme, dja birrihdjalley kore kubolkdarleh bu kunkodjke danjbik dja kukkuyak birrihdjall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rriwam birribebmeng kore kabolkngeyyo Marah, wanjh kumekbe kukku boyoy, dja mak minj birribonguyi dja ngaleng manbowarreni. (Wanjh kunmekbekenh birribolkngeykurrmeng Marah manbu kamenmenyime “kukku manbo manbodj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wu binihbininj birriyolyolmi bu birrinjilngwarreni dja birridjawam Moses, “Kab, njale ngarribongun? Dja kukku y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Moses danginj yiwarrudj bu bulkkidj duninjh, bu bidjawam Yawey. Dja Yawey bibukkang kundulk. Bu Moses dulkmey wanjh nungka dulkburriweng kore kukku. Wanjh kundjalmekbe rerrih manmekbe kukku wanjh bomanjmakminj bu kamak birribonguneng.Kumekbe Yawey benwong mankarre manbu ba kabirriwokmarrkmang, dja mak nungka kumekbe rerrih benrohrokmeng ba kanan bu kabirriwernhkarrme nungka nuye mank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wey yimeng, “Ngudda bu ngurriwernhmarrkkang rowk nawu wokrayekwon ngudberre, dja ngurridjalkurduyime rowk kore manbu ngayime mandjad, wanjh minj mak bun ngudberre kunwern kundjakwi manbu yiman kayime ngamunkeweng bu benbom bininj nawu birrikang Egypt. Ngaye Yawey nawu marnbun ngudberre ba minj ngurridulkkihngal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Israel benkebmawahmeng birriwam birribebmeng kore kunred Elim. Kaluk kumekbe kunred karrmi manbowern kukku kore njilhmi yoy, kaluk manmekbe kukku birrirohrokmeng twelve njilhmi. Dja mak manbu marrunj makka seventy dulkmirnderri kumekbe. Wanjh bedda kumekbe birrimadjkurrmeng dja birriyonginj kore kukku darnki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aninjmanu mankarre bininj nawu Israel benkebmawahmeng dja Moses dorrengh, wanjh birriwayinidanginj nuye Yawey, bu birriyimeng, “Ngaye ngamarnewayini nuye Yawey nawu winhmeng rowk, dja karriburluburlumen munguyh. Nakka wanjh benkukburriweng kore kurrula benkebnguneng djarrang nawern dja nawu birriwarre duninjh bininj birrimorne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marnewayini Yawey nungka namakkaykenh. Nungka wanjh ngardduk God dja ngadjalburlume bu nungka nganngehkeng, dja nawu dulkarrekimuk duninjh dja nganngudjwon ngardduk. Nungka wanjh God bedberre nawu ngandikebmawahmeng, dja ngaye wanjh ngangeyburluburlu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ungka Yawey kunmekbe kangeyyo. Dja mak nungka Yawey kadjare kabeneburren nawarrewarre dja kaben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benkukburriweng Pharaoh nuye djarrang dja wirlbarra, dja bininj nuye nawu birringudjbang kore Kurrula manbu Manborodjme dja wanjh birrikebngakmeng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rrula kunkimuk benkukbarrkbom, wanjh birriyibmerrinj yiman kunwardde kore kanjdji kurr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Yawey yibenbom rowk bininj nawu ngundiwirrihmeng dja ngudda kunberlkukun ke makka wanjh kundulkarre duninjh kakarrme bu yibenkukyakwong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king duninjh nawu yiwernhdulkarrekimuk, dja bininj nawu minj ngundiwokmarrkmayi nakka wanjh yibenburriweng. Manbu kunkangeyid ke makka yiman kayime kunak mankimuk bu karung, wanjh kunmekbe ngudda yikangeyidyimeng bu bininj yibenbom rowk yiman kayime kunak kayakwon mandalkdarle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Exodus 15:1-27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